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to the Saviour, make no delay ; 
Here in His word He has shown us the way; 
Here in our midst He's standing to-day, 
Tenderly saying,  Com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yful, joyful, will the meeting be, 
When from sin our hearts are pure and free !
And we shall gather, Saviour, with Thee, 
In our eternal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Suffer the children !  Oh, hear His voice ! 
Let every heart leap forth and rejoice 
And let us freely make Him our choice 
Do not delay, but c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nk once again, He's with us to-day 
Heed now His blest command, and obey 
Hear now His accents tenderly say, 
Will you, my children, com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2026-07-30T15:25:33Z</dcterms:created>
  <dcterms:modified xsi:type="dcterms:W3CDTF">2026-07-30T15:25:33Z</dcterms:modified>
  <dc:title>Hymn : 1165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