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ர் யோர்தானுக்குப் போகிற வழியில் துறைகள் மட்டும் அவர்களைத் தேடப்போனார்கள்; அவர்களைத் தேடுகிறவர்கள் புறப்பட்டவுடனே வாசல் அடைக்க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ர் யோர்தானுக்குப் போகிற வழியில் துறைகள் மட்டும் அவர்களைத் தேடப்போனார்கள்; அவர்களைத் தேடுகிறவர்கள் புறப்பட்டவுடனே வாசல் அடைக்க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னுஷர் யோர்தானுக்குப் போகிற வழியில் துறைகள் மட்டும் அவர்களைத் தேடப்போனார்கள்; அவர்களைத் தேடுகிறவர்கள் புறப்பட்டவுடனே வாசல் அடைக்கப்பட்ட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மனுஷர் படுத்துக்கொள்ளுமுன்னே அவள் வீட்டின்மேல் அவர்களிடத்திற்கு ஏறிப்போய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உங்களுக்கு தேசத்தை ஒப்புக்கொடுத்தாரென்றும், உங்களைப்பற்றி எங்களுக்குத் திகில் பிடித்திருக்கிறதென்றும், உங்களைக்குறித்து தேசத்துக் குடிகள் எல்லாரும் சோர்ந்துபோனார்கள் என்றும் அறி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கிப்திலிருந்து புறப்பட்டபோது, கர்த்தர் உங்களுக்கு முன்பாகச் சிவந்த சமுத்திரத்தின் தண்ணீரை வற்றிப்போகப்பண்ணினதையும், நீங்கள் யோர்தானுக்கு அப்புறத்தில் சங்காரம் பண்ணின எமோரியரின் இரண்டு ராஜாக்களாகிய சீகோனுக்கும் ஓகுக்கும் செய்ததையும் கேள்விப்பட்ட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கிப்திலிருந்து புறப்பட்டபோது, கர்த்தர் உங்களுக்கு முன்பாகச் சிவந்த சமுத்திரத்தின் தண்ணீரை வற்றிப்போகப்பண்ணினதையும், நீங்கள் யோர்தானுக்கு அப்புறத்தில் சங்காரம் பண்ணின எமோரியரின் இரண்டு ராஜாக்களாகிய சீகோனுக்கும் ஓகுக்கும் செய்ததையும் கேள்விப்பட்ட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கிப்திலிருந்து புறப்பட்டபோது, கர்த்தர் உங்களுக்கு முன்பாகச் சிவந்த சமுத்திரத்தின் தண்ணீரை வற்றிப்போகப்பண்ணினதையும், நீங்கள் யோர்தானுக்கு அப்புறத்தில் சங்காரம் பண்ணின எமோரியரின் இரண்டு ராஜாக்களாகிய சீகோனுக்கும் ஓகுக்கும் செய்ததையும் கேள்விப்பட்ட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கிப்திலிருந்து புறப்பட்டபோது, கர்த்தர் உங்களுக்கு முன்பாகச் சிவந்த சமுத்திரத்தின் தண்ணீரை வற்றிப்போகப்பண்ணினதையும், நீங்கள் யோர்தானுக்கு அப்புறத்தில் சங்காரம் பண்ணின எமோரியரின் இரண்டு ராஜாக்களாகிய சீகோனுக்கும் ஓகுக்கும் செய்ததையும் கேள்விப்பட்ட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ள்விப்பட்டபோது எங்கள் இருதயம் கரைந்துபோயிற்று, உங்களாலே எல்லாருடைய தைரியமும் அற்றுப்போயிற்று; உங்கள் தேவனாகிய கர்த்தரே உயர வானத்திலும் கீழே பூமியிலும் தேவனானவ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சத்தை வேவுபார்க்கும்படி, இஸ்ரவேல் புத்திரரில் சில மனுஷர் இந்த ராத்திரியிலே இங்கே வந்தார்கள் என்று எரிகோவின் ராஜாவுக்குச் சொல்ல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ள்விப்பட்டபோது எங்கள் இருதயம் கரைந்துபோயிற்று, உங்களாலே எல்லாருடைய தைரியமும் அற்றுப்போயிற்று; உங்கள் தேவனாகிய கர்த்தரே உயர வானத்திலும் கீழே பூமியிலும் தேவனானவ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ோதும் நான் உங்களுக்குத் தயவு செய்தபடியினால், நீங்களும் எங்கள் தகப்பன் குடும்பத்துக்குத் தயவுசெய்வோம் என்று கர்த்தர்பேரில் எனக்கு ஆணையிட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ோதும் நான் உங்களுக்குத் தயவு செய்தபடியினால், நீங்களும் எங்கள் தகப்பன் குடும்பத்துக்குத் தயவுசெய்வோம் என்று கர்த்தர்பேரில் எனக்கு ஆணையிட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ூனின் குமாரனாகிய யோசுவா சித்தீமிலிருந்து வேவுகாரராகிய இரண்டு மனுஷரை இரகசியமாய் வேவுபார்க்கும்படி அனுப்பி: நீங்கள் போய் தேசத்தையும் எரிகோவையும் பார்த்துவாருங்கள் என்றான். அவர்கள் போய், ராகாப் என்னும் பெயர்கொண்ட வேசியின் வீட்டுக்குள் பிரவேசித்து, அங்கே தங்க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ூனின் குமாரனாகிய யோசுவா சித்தீமிலிருந்து வேவுகாரராகிய இரண்டு மனுஷரை இரகசியமாய் வேவுபார்க்கும்படி அனுப்பி: நீங்கள் போய் தேசத்தையும் எரிகோவையும் பார்த்துவாருங்கள் என்றான். அவர்கள் போய், ராகாப் என்னும் பெயர்கொண்ட வேசியின் வீட்டுக்குள் பிரவேசித்து, அங்கே தங்க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ூனின் குமாரனாகிய யோசுவா சித்தீமிலிருந்து வேவுகாரராகிய இரண்டு மனுஷரை இரகசியமாய் வேவுபார்க்கும்படி அனுப்பி: நீங்கள் போய் தேசத்தையும் எரிகோவையும் பார்த்துவாருங்கள் என்றான். அவர்கள் போய், ராகாப் என்னும் பெயர்கொண்ட வேசியின் வீட்டுக்குள் பிரவேசித்து, அங்கே தங்க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 தகப்பனையும் என் தாயையும் என் சகோதரரையும் என் சகோதரிகளையும் அவர்களுக்கு உண்டான எல்லாவற்றையும் உயிரோடே வைத்து, எங்கள் ஜீவனைச் சாவுக்குத் தப்புவிக்கும்படி, எனக்கு நிச்சயமான அடையாளத்தைக் கொடுக்கவேண்டும் என்ற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 தகப்பனையும் என் தாயையும் என் சகோதரரையும் என் சகோதரிகளையும் அவர்களுக்கு உண்டான எல்லாவற்றையும் உயிரோடே வைத்து, எங்கள் ஜீவனைச் சாவுக்குத் தப்புவிக்கும்படி, எனக்கு நிச்சயமான அடையாளத்தைக் கொடுக்கவேண்டும் என்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ந்த மனுஷர் அவளை நோக்கி: எங்கள் ஜீவனே உங்கள் ஜீவனுக்கு ஈடு, நீங்கள் எங்கள் காரியத்தை வெளிப்படுத்தாதிருந்தால், கர்த்தர் எங்களுக்குத் தேசத்தைக் கொடுக்கும்போது, நாங்கள் தயையும் சத்தியமும் பாராட்டுவோம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ந்த மனுஷர் அவளை நோக்கி: எங்கள் ஜீவனே உங்கள் ஜீவனுக்கு ஈடு, நீங்கள் எங்கள் காரியத்தை வெளிப்படுத்தாதிருந்தால், கர்த்தர் எங்களுக்குத் தேசத்தைக் கொடுக்கும்போது, நாங்கள் தயையும் சத்தியமும் பாராட்டுவோ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சத்தை வேவுபார்க்கும்படி, இஸ்ரவேல் புத்திரரில் சில மனுஷர் இந்த ராத்திரியிலே இங்கே வந்தார்கள் என்று எரிகோவின் ராஜாவுக்குச் சொல்ல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ந்த மனுஷர் அவளை நோக்கி: எங்கள் ஜீவனே உங்கள் ஜீவனுக்கு ஈடு, நீங்கள் எங்கள் காரியத்தை வெளிப்படுத்தாதிருந்தால், கர்த்தர் எங்களுக்குத் தேசத்தைக் கொடுக்கும்போது, நாங்கள் தயையும் சத்தியமும் பாராட்டுவோம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ைக் கயிற்றினாலே ஜன்னல்வழியாய் இறக்கிவிட்டாள்; அவள் வீடு அலங்கத்தின் மதிலில் இருந்தது; அலங்கத்திலே அவள் குடியிருந்த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ைக் கயிற்றினாலே ஜன்னல்வழியாய் இறக்கிவிட்டாள்; அவள் வீடு அலங்கத்தின் மதிலில் இருந்தது; அலங்கத்திலே அவள் குடியிருந்த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ள் அவர்களை நோக்கி: தேடுகிறவர்கள் உங்களைக் காணாதபடிக்கு, நீங்கள் மலையிலே போய், அவர்கள் திரும்பிவருமட்டும் அங்கே மூன்றுநாள் ஒளித்திருந்து, பின்பு உங்கள் வழியே போங்கள் என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ள் அவர்களை நோக்கி: தேடுகிறவர்கள் உங்களைக் காணாதபடிக்கு, நீங்கள் மலையிலே போய், அவர்கள் திரும்பிவருமட்டும் அங்கே மூன்றுநாள் ஒளித்திருந்து, பின்பு உங்கள் வழியே போங்கள் என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ந்த மனுஷர் அவளை நோக்கி: இதோ, நாங்கள் தேசத்துக்குள் பிரவேசிக்கும்போது, நீ இந்த சிவப்புநூல் கயிற்றை எங்களை இறக்கிவிட்ட ஜன்னலிலே கட்டி, உன் தகப்பனையும் உன் தாயையும் உன் சகோதரர்களையும் உன் தகப்பன் குடும்பத்தார் அனைவரையும் உன்னிடத்தில் உன் வீட்டிலே சேர்த்துக்கொ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ந்த மனுஷர் அவளை நோக்கி: இதோ, நாங்கள் தேசத்துக்குள் பிரவேசிக்கும்போது, நீ இந்த சிவப்புநூல் கயிற்றை எங்களை இறக்கிவிட்ட ஜன்னலிலே கட்டி, உன் தகப்பனையும் உன் தாயையும் உன் சகோதரர்களையும் உன் தகப்பன் குடும்பத்தார் அனைவரையும் உன்னிடத்தில் உன் வீட்டிலே சேர்த்துக்கொ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ல்லாவிட்டால் நீ எங்கள் கையில் வாங்கின ஆணைக்கு நீங்கலாயிருப்ப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ல்லாவிட்டால் நீ எங்கள் கையில் வாங்கின ஆணைக்கு நீங்கலாயிருப்ப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ல்லாவிட்டால் நீ எங்கள் கையில் வாங்கின ஆணைக்கு நீங்கலாயிருப்ப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எரிகோவின் ராஜா ராகாபண்டைக்கு ஆள் அனுப்பி: உன்னிடத்தில் வந்து, உன் வீட்டுக்குள் பிரவேசித்த மனுஷரை வெளியே கொண்டுவா; அவர்கள் தேசத்தையெல்லாம் வேவுபார்க்கும்படி வந்தார்கள் என்று சொல்லச்சொன்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வனாகிலும் உன் வீட்டு வாசல்களிலிருந்து வெளியே புறப்பட்டால், அவனுடைய இரத்தப்பழி அவன் தலையின்மேல் இருக்கும்; எங்கள்மேல் குற்றம் இல்லை; உன்னோடே வீட்டில் இருக்கிற எவன்மேலாகிலும் கைபோடப்பட்டதேயாகில், அவனுடைய இரத்தப்பழி எங்கள் தலையின்மேல் இ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வனாகிலும் உன் வீட்டு வாசல்களிலிருந்து வெளியே புறப்பட்டால், அவனுடைய இரத்தப்பழி அவன் தலையின்மேல் இருக்கும்; எங்கள்மேல் குற்றம் இல்லை; உன்னோடே வீட்டில் இருக்கிற எவன்மேலாகிலும் கைபோடப்பட்டதேயாகில், அவனுடைய இரத்தப்பழி எங்கள் தலையின்மேல் இ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வனாகிலும் உன் வீட்டு வாசல்களிலிருந்து வெளியே புறப்பட்டால், அவனுடைய இரத்தப்பழி அவன் தலையின்மேல் இருக்கும்; எங்கள்மேல் குற்றம் இல்லை; உன்னோடே வீட்டில் இருக்கிற எவன்மேலாகிலும் கைபோடப்பட்டதேயாகில், அவனுடைய இரத்தப்பழி எங்கள் தலையின்மேல் இ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ங்கள் காரியத்தை வெளிப்படுத்தினாயேயானால், நீ எங்கள் கையில் வாங்கின ஆணைக்கு நீங்கலாயிருப்போம்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ங்கள் காரியத்தை வெளிப்படுத்தினாயேயானால், நீ எங்கள் கையில் வாங்கின ஆணைக்கு நீங்கலாயிருப்போம்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ள் உங்கள் வார்த்தையின்படியே ஆகக்கடவது என்று சொல்லி, அவர்களை அனுப்பிவிட்டாள்; அவர்கள் போய்விட்டார்கள்; பின்பு அவள் அந்தச் சிவப்புக் கயிற்றை ஜன்னலிலே கட்டிவைத்த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ள் உங்கள் வார்த்தையின்படியே ஆகக்கடவது என்று சொல்லி, அவர்களை அனுப்பிவிட்டாள்; அவர்கள் போய்விட்டார்கள்; பின்பு அவள் அந்தச் சிவப்புக் கயிற்றை ஜன்னலிலே கட்டிவைத்த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ோய், மலையிலே சேர்ந்து தேடுகிறவர்கள் திரும்பிவருமட்டும், மூன்று நாள் அங்கே தரித்திருந்தார்கள். தேடுகிறவர்கள் வழியெல்லாம் அவர்களைத் தேடியும் காணாதேபோ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ோய், மலையிலே சேர்ந்து தேடுகிறவர்கள் திரும்பிவருமட்டும், மூன்று நாள் அங்கே தரித்திருந்தார்கள். தேடுகிறவர்கள் வழியெல்லாம் அவர்களைத் தேடியும் காணாதேபோ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இரண்டு மனுஷரும் திரும்பி, மலையிலிருந்து இறங்கி, ஆற்றைக்கடந்து, நூனின் குமாரனாகிய யோசுவாவினிடத்தில் வந்து, தங்களுக்குச் சம்பவித்த யாவையும் அவனுக்குத் தெரிவித்த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எரிகோவின் ராஜா ராகாபண்டைக்கு ஆள் அனுப்பி: உன்னிடத்தில் வந்து, உன் வீட்டுக்குள் பிரவேசித்த மனுஷரை வெளியே கொண்டுவா; அவர்கள் தேசத்தையெல்லாம் வேவுபார்க்கும்படி வந்தார்கள் என்று சொல்லச்சொன்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இரண்டு மனுஷரும் திரும்பி, மலையிலிருந்து இறங்கி, ஆற்றைக்கடந்து, நூனின் குமாரனாகிய யோசுவாவினிடத்தில் வந்து, தங்களுக்குச் சம்பவித்த யாவையும் அவனுக்குத் தெரிவித்து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தேசத்தையெல்லாம் நம்முடைய கையில் ஒப்புக்கொடுத்தார்; தேசத்தின் குடிகளெல்லாம் நமக்குமுன்பாகச் சோர்ந்துபோனார்கள் என்று அவனோடே சொன்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தேசத்தையெல்லாம் நம்முடைய கையில் ஒப்புக்கொடுத்தார்; தேசத்தின் குடிகளெல்லாம் நமக்குமுன்பாகச் சோர்ந்துபோனார்கள் என்று அவனோடே சொன்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ஸ்திரீ அவ்விரண்டு மனுஷரையும் கொண்டுபோய் அவர்களை ஒழித்து வைத்து: மெய்தான், என்னிடத்தில் மனுஷர் வந்திருந்தார்கள்; ஆனாலும் அவர்கள் எவ்விடத்தாரோ எனக்குத் தெரிய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சலை அடைக்கும் நேரத்தில் இருட்டுவேளையிலே, அந்த மனுஷர் புறப்பட்டுப் போய்விட்டார்கள்; அவர்கள் எங்கே போனார்களோ எனக்குத் தெரியாது; அவர்களைச் சீக்கிரமாய்ப் போய்த்தேடுங்கள்; நீங்கள் அவர்களைப் பிடித்துக்கொள்ளலாம் என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சலை அடைக்கும் நேரத்தில் இருட்டுவேளையிலே, அந்த மனுஷர் புறப்பட்டுப் போய்விட்டார்கள்; அவர்கள் எங்கே போனார்களோ எனக்குத் தெரியாது; அவர்களைச் சீக்கிரமாய்ப் போய்த்தேடுங்கள்; நீங்கள் அவர்களைப் பிடித்துக்கொள்ளலாம் என்ற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அவர்களை வீட்டின்மேல் பரப்பப்பட்ட சணல் தட்டைகளுக்குள்ளே மறைத்து வைத்திருந்த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রাজার লোকরা নগরের বাইরে বেরিয়ে গেল| নগরের সমস্ত ফটক বন্ধ করে দেওয়া হল| তারা ইস্রায়েল থেকে আস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ঐ দুজনের খোঁজে বেরিয়ে যর্দন নদীর ধারে এসে পৌঁছাল আর নদীর যেখানে যেখানে লোক পারাপার করে সে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য় খোঁজ কর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দিকে ওরা দুজন যখন শুয়ে পড়ার আযোজন করছে রাহব ছাদে উঠে এ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 তাদের বলল, “আমি জানি প্রভু তোমাদের লোকদের এই দেশ দিয়েছেন| তোমরা আমাদের ভয় পাইযে দিয়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রা ভয় পেয়েছি কারণ আমরা শুনেছি য়ে কি ভাবে প্রভু তোমাদের সহায় হয়েছিলেন| আমরা শুনেছি মিশ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আসার সময় তিনি লোহিত সাগরের জল শুকিয়ে দিয়েছিলেন| আমরা এও শুনেছি সীহোন আর ওগ নামের দু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মোরীয় রাজাকে তোমরা কি করেছিলে| আমরা জানি য়র্দ্দনের পূর্বতীরে ঐ রাজাদের তোমরা কি ভাবে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ই সব বৃত্তান্ত শুনে আমরা আতঙ্কিত হয়ে আছি| আমাদের মধ্যে এমন বীর কেউ নেই য়ে তোমাদের সঙ্গে যুদ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োন একজন গিয়ে য়িরীহোর রাজার কাছে বলল, “কাল রাত্রে ইস্রায়েল থেকে কিছু লোক আমাদের দেশের কোথ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| এর কারণ তোমাদের প্রভু ঈশ্বর ওপরে স্বর্গ আর নীচে এই বিশ্বলোকের শাসনক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তো তোমাদের প্রতিশ্রুতি দিয়েছি, সাহায্য করেছি, তাই তোমাদের কাছে আমি একটা কথা দিতে অনুরো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ি| প্রভুর সামনে শপথ করে বলো তোমরা আমার পরিবারের প্রতি দযা করবে| বলো করবে ত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নূনের পুত্র যিহোশূয় এবং অন্য সকলে শিটীম শহরে শিবির স্থাপন করলেন| তারপর যিহোশূয় সকলের অজ্ঞ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জন গুপ্তচরকে পাঠালেন| তিনি তাদের বললেন, “দেশটা ভাল করে ঘুরে দেখে এসো, বিশেষ করে য়িরীহো শহরট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কে নজর রেখো|”তারা য়িরীহোর দিকে রওনা দিল| সেখানে তারা এক গণিকাগৃহে উঠল| তার নাম রাহ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থা দাও আমার পরিবারের সকলকে বাঁচিয়ে রাখবে| আমার মাতা, পিতা, ভাই-বোন আর তাদের সংসারের সকল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ঁচিয়ে রেখো| প্রতিশ্রুতি দাও মৃত্যুর হাত থেকে তোমরা আমাদের রক্ষা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ওরা দুজন সম্মত হল| তারা বলল, “জীবন দিয়ে আমরা তোমাদের রক্ষা করব| কিন্তু কাউকে বলবে না আমরা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ি| প্রভু যখন আমাদের নিজস্ব দেশ আমাদের দেবেন তখন তোমাদের তো কৃপা করবই| তোমরা আমাদের ওপর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দুর্বলতা আছে দেখবার জন্যই এস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তে পা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্ত্রীলোকটির বাড়ী নগর প্রাচীরের গায়ে তৈরী করা হয়েছিল| এটা প্রাচীরেরই এক অংশ ছিল| সে জানা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একটা মোটা দড়ি ঝুলিয়ে দিল যাতে সেটা বেযে বেযে ওরা বেরিয়ে য়ে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্ত্রীলোকটি বলল, “পশ্চিমে পাহাড়ের দিকে তোমরা চলে যাও| তাহলে হঠাত্‌ করে রাজার সৈন্যরা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জে পাবে না| ওখানে তিনদিন তোমরা আত্মগোপন করে থাকো| সৈন্যরা ফিরে এলে তোমরা তোমাদের পথে ফিরে য়ে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রা বলল, “আমরা তোমাকে প্রতিশ্রুতি দিয়েছি কিন্তু তোমাকে য়ে একটা কাজ করতে হবে, নইলে কথা রাখ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পারলে আমরা দাযী হ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াদের পালানোর জন্য তুমি এই লাল দড়িটা কাজে লাগিয়েছ| আমরা তো অবশ্যই এখানে ফিরে আসছি| তখন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দড়িটা আবার জানালায ঝুলিয়ে রাখবে| তুমি অবশ্যই তোমার বাড়ীতে মাতা, পিতা, ভাই-বোনদের এবং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পরিবারবর্গকে নিয়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য়িরীহোর রাজা রাহবের কাছে বার্তা পাঠালেন, “যারা তোমার বাড়ীতে রয়েছে তাদের লুকিয়ে রেখ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ই বাড়ীতে যারাই থাকবে তাদের প্রত্যেককে আমরা রক্ষা করব| কেউ যদি আহত হয় তার জন্য আমরা দাযী থাক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কেউ যদি বাড়ীর বাইরে থাকে তাহলে সে হত হতে পারে, সে ক্ষেত্রে আমরা দাযী হব না| সে ক্ষেত্রে দো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নিজে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োমার সঙ্গে এই আমাদের চুক্তি হয়ে রইল| কিন্তু তুমি যদি কাউকে এসব ফাঁস করে দাও তাহলে এই চুক্তি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ুক্তি থাক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্ত্রীলোকটি বলল, “তোমরা যা যা বলেছ সব আমি করব|” সে তাদের বিদায জানাল| তারা তার বাড়ী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রিয়ে গেল| লাল দড়িটা সে জানালায বেঁধ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রা বাড়ী থেকে বেরিয়ে পাহাড়ের দিকে যাত্রা করল| তারা সেখানে তিনদিন রইল| রাজপ্রহরীরা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স্তায় নজরদারি করতে লাগল| তিনদিন এভাবে কেটে যাবার পর তারা আশা ছেড়ে দিয়ে নগরে ফিরে এ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রপর লোক দুটি পাহাড় পেরিয়ে, নদী পেরিয়ে নূনের পুত্র যিহোশূয়র কাছে ফিরে এলো| তারা যা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বের করে দাও| তারা তোমাদের দেশে গুপ্তচর বৃত্তি করতে এস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েছে সব তাকে জান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িহোশূয়কে তারা বলল, “প্রভু যথার্থই সমস্ত দেশটা আমাদের দিয়ে গেছেন| ওদেশের সমস্ত লোক আমাদের ভ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ীত হয়ে আ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রাহব দুজনকে লুকিয়েই রেখেছিল| সে বলল, “এরা এসেছিল ঠিকই, কিন্তু কোথা থেকে এসেছিল তা জানি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ন্ধ্যাবেলা নগরের ফটক বন্ধ হবার সময় তারা দুজন চলে গেল| কোথায় গেল তাও জানি না| তাড়াতাড়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ছনে পেছনে যাও, হয়তো তুমি তাদের ধরে ফেলতেও পা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(আসলে রাহব ওদের কাছে যাই বলুক, ঐ দুজনকে সে ছাদের উপরে মসিনার ডাঁটার মধ্যে লুকিয়ে রেখেছিল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2026-08-02T22:33:01Z</dcterms:created>
  <dcterms:modified xsi:type="dcterms:W3CDTF">2026-08-02T22:33:01Z</dcterms:modified>
  <dc:title>யோசுவா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