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presProps" Target="presProps.xml"/>
  <Relationship Id="rId84" Type="http://schemas.openxmlformats.org/officeDocument/2006/relationships/viewProps" Target="viewProps.xml"/>
  <Relationship Id="rId8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children of Israel removed from Rameses, and pitched in Succoth.]]></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departed from Succoth, and pitched in Etham, which is in the edge of the wildernes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removed from Etham, and turned again unto Pihahiroth, which is before Baalzephon: and they pitched before Migdo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removed from Etham, and turned again unto Pihahiroth, which is before Baalzephon: and they pitched before Migdo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departed from before Pihahiroth, and passed through the midst of the sea into the wilderness, and went three days' journey in the wilderness of Etham, and pitched in Marah.]]></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departed from before Pihahiroth, and passed through the midst of the sea into the wilderness, and went three days' journey in the wilderness of Etham, and pitched in Mara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removed from Marah, and came unto Elim: and in Elim were twelve fountains of water, and threescore and ten palm trees; and they pitched there.]]></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y removed from Marah, and came unto Elim: and in Elim were twelve fountains of water, and threescore and ten palm trees; and they pitched there.]]></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y removed from Elim, and encamped by the Red sea.]]></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y removed from the Red sea, and encamped in the wilderness of Sin.]]></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journeys of the children of Israel, which went forth out of the land of Egypt with their armies under the hand of Moses and Aaron.]]></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took their journey out of the wilderness of Sin, and encamped in Dophkah.]]></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departed from Dophkah, and encamped in Alush.]]></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removed from Alush, and encamped at Rephidim, where was no water for the people to drink.]]></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removed from Alush, and encamped at Rephidim, where was no water for the people to drink.]]></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departed from Rephidim, and pitched in the wilderness of Sinai.]]></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removed from the desert of Sinai, and pitched at Kibrothhattaavah.]]></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y departed from Kibrothhattaavah, and encamped at Hazeroth.]]></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y departed from Hazeroth, and pitched in Rithmah.]]></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y departed from Rithmah, and pitched at Rimmonparez.]]></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y departed from Rimmonparez, and pitched in Libnah.]]></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se are the journeys of the children of Israel, which went forth out of the land of Egypt with their armies under the hand of Moses and Aaron.]]></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y removed from Libnah, and pitched at Rissah.]]></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y journeyed from Rissah, and pitched in Kehelathah.]]></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y went from Kehelathah, and pitched in mount Shapher.]]></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y removed from mount Shapher, and encamped in Haradah.]]></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removed from Haradah, and pitched in Makheloth.]]></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y removed from Makheloth, and encamped at Tahat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y departed from Tahath, and pitched at Tara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y removed from Tarah, and pitched in Mithca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hey went from Mithcah, and pitched in Hashmona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they departed from Hashmonah, and encamped at Mosero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wrote their activities out according to their journeys by the commandment of the LORD: and these are their journeys according to their activities out.]]></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y departed from Moseroth, and pitched in Benejaaka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y removed from Benejaakan, and encamped at Horhagidga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hey went from Horhagidgad, and pitched in Jotbathah.]]></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they removed from Jotbathah, and encamped at Ebronah.]]></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y departed from Ebronah, and encamped at Eziongaber.]]></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y removed from Eziongaber, and pitched in the wilderness of Zin, which is Kadesh.]]></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y removed from Kadesh, and pitched in mount Hor, in the edge of the land of Edo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they removed from Kadesh, and pitched in mount Hor, in the edge of the land of Edom.]]></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aron the priest went up into mount Hor at the commandment of the LORD, and died there, in the fortieth year after the children of Israel were come out of the land of Egypt, in the first day of the fifth month.]]></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aron the priest went up into mount Hor at the commandment of the LORD, and died there, in the fortieth year after the children of Israel were come out of the land of Egypt, in the first day of the fifth month.]]></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Moses wrote their activities out according to their journeys by the commandment of the LORD: and these are their journeys according to their activities out.]]></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Aaron the priest went up into mount Hor at the commandment of the LORD, and died there, in the fortieth year after the children of Israel were come out of the land of Egypt, in the first day of the fifth month.]]></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Aaron was an hundred and twenty and three years old when he died in mount Ho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king Arad the Canaanite, which dwelt in the south in the land of Canaan, heard of the coming of the children of Israe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king Arad the Canaanite, which dwelt in the south in the land of Canaan, heard of the coming of the children of Israel.]]></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they departed from mount Hor, and pitched in Zalmonah.]]></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y departed from Zalmonah, and pitched in Puno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y departed from Punon, and pitched in Oboth.]]></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y departed from Oboth, and pitched in Ijeabarim, in the border of Moab.]]></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And they departed from Iim, and pitched in Dibonga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And they removed from Dibongad, and encamped in Almondiblatha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departed from Rameses in the first month, on the fifteenth day of the first month; on the next day after the passover the children of Israel went out with an high hand in the sight of all the Egyptian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removed from Almondiblathaim, and pitched in the mountains of Abarim, before Nebo.]]></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they removed from Almondiblathaim, and pitched in the mountains of Abarim, before Nebo.]]></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y departed from the mountains of Abarim, and pitched in the plains of Moab by Jordan near Jericho.]]></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they departed from the mountains of Abarim, and pitched in the plains of Moab by Jordan near Jericho.]]></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y pitched by Jordan, from Bethjesimoth even unto Abelshittim in the plains of Moab.]]></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y pitched by Jordan, from Bethjesimoth even unto Abelshittim in the plains of Moab.]]></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the LORD spoke unto Moses in the plains of Moab by Jordan near Jericho, saying,]]></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Speak unto the children of Israel, and say unto them, When all of you are passed over Jordan into the land of Canaan;]]></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Speak unto the children of Israel, and say unto them, When all of you are passed over Jordan into the land of Canaan;]]></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all of you shall drive out all the inhabitants of the land from before you, and destroy all their pictures, and destroy all their molten images, and quite pluck down all their high place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departed from Rameses in the first month, on the fifteenth day of the first month; on the next day after the passover the children of Israel went out with an high hand in the sight of all the Egyptian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Then all of you shall drive out all the inhabitants of the land from before you, and destroy all their pictures, and destroy all their molten images, and quite pluck down all their high plac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all of you shall dispossess the inhabitants of the land, and dwell therein: for I have given you the land to possess i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all of you shall dispossess the inhabitants of the land, and dwell therein: for I have given you the land to possess it.]]></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all of you shall divide the land by lot for an inheritance among your families: and to the more all of you shall give the more inheritance, and to the fewer all of you shall give the less inheritance: every man's inheritance shall be in the place where his lot falls; according to the tribes of your fathers all of you shall inherit.]]></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if all of you will not drive out the inhabitants of the land from before you; then it shall come to pass, that those which all of you let remain of them shall be pricks in your eyes, and thorns in your sides, and shall vex you in the land wherein all of you dwell.]]></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if all of you will not drive out the inhabitants of the land from before you; then it shall come to pass, that those which all of you let remain of them shall be pricks in your eyes, and thorns in your sides, and shall vex you in the land wherein all of you dwell.]]></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if all of you will not drive out the inhabitants of the land from before you; then it shall come to pass, that those which all of you let remain of them shall be pricks in your eyes, and thorns in your sides, and shall vex you in the land wherein all of you dwel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Egyptians buried all their firstborn, which the LORD had smitten among them: upon their gods also the LORD executed judgment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Moreover it shall come to pass, that I shall do unto you, as I thought to do unto them.]]></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For the Egyptians buried all their firstborn, which the LORD had smitten among them: upon their gods also the LORD executed judgment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இஸ்ரவேல் புத்திரர் ராமசேசிலிருந்து புறப்பட்டுப்போய், சுக்கோ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சுக்கோத்திலிருந்து புறப்பட்டுப்போய், வனாந்தரத்தின் எல்லையிலிருக்கிற ஏத்தாமி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ஏத்தாமிலிருந்து புறப்பட்டுப்போய், பாகால்செபோனுக்கு எதிராக இருக்கிற ஈரோத் பள்ளத்தாக்கி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டிக்குத்திரும்பி, மிக்தோலுக்கு முன்பாகப்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ஈரோத்தை விட்டுப் புறப்பட்டு, சமுத்திரத்தை நடுவாகக் கடந்து வனாந்தரத்திற்குப்போய், ஏ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த்திலே மூன்றுநாள் பிரயாணம்பண்ணி, மாரா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மாராவிலிருந்து புறப்பட்டு, ஏலிமுக்குப் போனார்கள்; ஏலிமிலே பன்னிரண்டு நீரூற்றுகளும் எழு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சமரங்களும் இருந்தது, அங்கே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ஏலிமிலிருந்து புறப்பட்டு, சிவந்த சமுத்திரத்தின் அருகே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வந்த சமுத்திரத்தை விட்டுப் புறப்பட்டுப்போய், சீன்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மோசே ஆரோன் என்பவர்களுடைய கையின்கீழ்த் தங்கள் தங்கள் சேனைகளின்படியே எகிப்துதேச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ன்வனாந்தரத்திலிருந்து புறப்பட்டுப்போய், தொப்கா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தொப்காவிலிருந்து புறப்பட்டுப்போய், ஆலூசி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ஆலூசிலிருந்து புறப்பட்டுப்போய், ரெவிதீமிலே பாளயமிறங்கினார்கள்; அங்கே ஜனங்களுக்குக் குடி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ண்ணீர் இல்லாதி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ரெவிதீமிலிருந்து புறப்பட்டுப்போய், சீனாய் 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சீனாய் வனாந்தரத்திலிருந்து புறப்பட்டுப்போய், கிப்ரோத் அத்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கிப்ரோத் அத்தாவிலிருந்து புறப்பட்டுப்போய், ஆஸ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ஆஸரோத்திலிருந்து புறப்பட்டுப்போய், ரித்மா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ரித்மாவிலிருந்து புறப்பட்டுப்போய், ரிம்மோன்பேரேசி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ரிம்மோன்பேரேசிலிருந்து புறப்பட்டுப்போய், லிப்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ட இஸ்ரவேல் புத்திரருடைய பிரயாணங்களின் விப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லிப்னாவிலிருந்து புறப்பட்டுப்போய், ரீசா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ரீசாவிலிருந்து புறப்பட்டுப்போய், கேலத்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கேலத்தாவிலிருந்து புறப்பட்டுப்போய், சாப்பேர் மலையி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சாப்பேர் மலையிலிருந்து புறப்பட்டுப்போய், ஆர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ஆரதாவிலிருந்து புறப்பட்டுப்போய், மக்கெலோ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மக்கெலோத்திலிருந்து புறப்பட்டுப்போய், தாகா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தாகாத்திலிருந்து புறப்பட்டுப்போய், தாராகி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தாராகிலிருந்து புறப்பட்டுப்போய், மித்கா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மித்காவிலிருந்து புறப்பட்டுப்போய், அஸ்மோ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ஸ்மோனாவிலிருந்து புறப்பட்டுப்போய், மோசெ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மோசே தனக்குக் கர்த்தர் கட்டளையிட்டபடியே அவர்கள் புறப்பட்டபிரகாரமாக அவர்களுடைய பிரயாண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மோசெரோத்திலிருந்து புறப்பட்டுப்போய், பெனெயாக்கானி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னெயாக்கானிலிருந்து புறப்பட்டுப்போய், கித்காத் மலையி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கித்காத் மலையிலிருந்து புறப்பட்டுப்போய், யோத்பாத்தா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யோத்பாத்தாவிலிருந்து புறப்பட்டுப்போய், எப்ரோ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எப்ரோனாவிலிருந்து புறப்பட்டுப்போய், எசியோன் கேபேரி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எசியோன் கேபேரிலிருந்து புறப்பட்டுப்போய், காதேசாகிய சீன்வனாந்தர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காதேசிலிருந்து புறப்பட்டுப்போய், ஏதோம் தேசத்தின் எல்லையிலிருக்கிற ஓர் என்னும் ம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ப்பொழுது ஆசாரியனாகிய ஆரோன் கர்த்தருடைய கட்டளையின்படியே ஓர் என்னும் மலையின்மேல் ஏறி, அ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 எகிப்துதேசத்திலிருந்து புறப்பட்ட நாற்பதாம் வருஷம் ஐந்தாம் மாதம் முதல் தேதி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னான்; அவர்கள் ஒவ்வொரு இடங்களிலிருந்து புறப்பட்டுப்பண்ணின பிரயாணங்க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ணமடை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ஆரோன் ஓர் என்னும் மலையிலே மரணமடைந்தபோது, நூற்றிருபத்துமூன்று வயதா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ந்நாட்களிலே கானான் தேசத்தின் தென்திசையில் குடியிருந்த கானானியனாகிய ஆராத் என்னும் ராஜா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வருகிறதைக் கேள்விப்ப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ஓர் என்னும் மலையை விட்டுப் புறப்பட்டுப்போய், சல்மோனாவி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சல்மோனாவிலிருந்து புறப்பட்டுப்போய், பூனோனி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பூனோனிலிருந்து புறப்பட்டுப்போய், ஓபோ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ஒபோத்திலிருந்து புறப்பட்டுப்போய், மோவாபின் எல்லையிலுள்ள அபாரீமின் மேடுகளி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அந்த மேடுகளை விட்டுப் புறப்பட்டுப்போய், தீபோன்காத்தி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தீபோன்காத்திலிருந்து புறப்பட்டுப்போய், அல்மோன் திப்லத்தாயிமி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முதலாம் மாதத்தின் பதினைந்தாம் தேதியிலே அவர்கள் ராமசேசை விட்டுப்புறப்பட்டார்கள்; பஸ்காவு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அல்மோன் திப்லத்தாயிமிலிருந்து புறப்பட்டுப்போய், நேபோவுக்கு எதிரான அபாரீம் மலை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பாரீம் மலைகளிலிருந்து புறப்பட்டுப்போய், எரிகோவின் அருகே யோர்தானைச்சார்ந்த மோவாபின் சம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களிலே பாளயமிறங்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யோர்தானைச் சார்ந்த மோவாபின் சமனான வெளிகளில் அவர்கள் பெத்யெசிமோத்தைத் 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ல்சித்தீம்மட்டும் பாளயமிறங்கி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எரிகோவின் அருகே யோர்தானைச் சார்ந்த மோவாபின் சமனான வெளிகளிலே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நீ இஸ்ரவேல் புத்திரரோடே சொல்லவேண்டியது என்னவென்றால்: நீங்கள் யோர்தானைக் கடந்து, கானான்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ச் சே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அத்தேசத்துக் குடிகளையெல்லாம் உங்களுக்கு முன்பாகத் துரத்திவிட்டு, அவர்களுடைய எல்லாச் சி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நாளிலே, எகிப்தியர் எல்லாரும் பார்க்க, இஸ்ரவேல் புத்திரர் பெலத்தகையுடன் புற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க்கப்பட்ட அவர்களுடைய எல்லா விக்கிரகங்களையும் அழித்து, அவர்கள் மேடைகளையெல்லாம் நிர்மூலமா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தேசத்திலுள்ளவர்களைத் துரத்திவிட்டு, அதிலே குடியிருக்கக்கடவீர்கள்; அந்தத் தேச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ளும்படி அதை உங்களுக்குக் கொடு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சீட்டுப்போட்டு, தேசத்தை உங்கள் குடும்பங்களுக்குச் சுதந்தரங்களாகப் பங்கிட்டு, அதிக ஜன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 சுதந்தரமும், கொஞ்ச ஜனங்களுக்குக் கொஞ்சச் சுதந்தரமும் கொடுக்கக்கடவீர்கள்; அவரவர்க்குச் சீ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ம் இடம் எதுவோ, அவ்விடம் அவரவர்க்கு உரியதாகும்; உங்கள் பிதாக்களுடைய கோத்திரங்களின்படியே சுதந்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க்கொள்ள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நீங்கள் தேசத்தின் குடிகளை உங்களுக்கு முன்பாகத் துரத்திவிடாமலிருப்பீர்களானால்,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நீங்கள் மீதியாக வைக்கிறவர்கள் உங்கள் கண்களில் முள்ளுகளும் உங்கள் விலா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ளுமாயிருந்து, நீங்கள் குடியிருக்கிற தேசத்திலே உங்களை உபத்திரவப்படுத்து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ழுது எகிப்தியர் கர்த்தர் தங்களுக்குள்ளே சங்கரித்த தலைச்சன்பிள்ளைகளையெல்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அன்றியும், நான் அவர்களுக்குச் செய்ய நினைத்ததை உங்களுக்குச் செய்வே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க்கம்பண்ணினார்கள்; அவர்கள் தேவர்களின்பேரிலும் கர்த்தர் நீதிசெலு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3]]></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2026-09-16T23:21:37Z</dcterms:created>
  <dcterms:modified xsi:type="dcterms:W3CDTF">2026-09-16T23:21:37Z</dcterms:modified>
  <dc:title>எண்ணாகமம் : 33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