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presProps" Target="presProps.xml"/>
  <Relationship Id="rId84" Type="http://schemas.openxmlformats.org/officeDocument/2006/relationships/viewProps" Target="viewProps.xml"/>
  <Relationship Id="rId8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hildren of Israel removed from Rameses, and pitched in Succot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departed from Succoth, and pitched in Etham, which is in the edge of the wildernes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removed from Etham, and turned again unto Pihahiroth, which is before Baalzephon: and they pitched before Migdo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removed from Etham, and turned again unto Pihahiroth, which is before Baalzephon: and they pitched before Migdo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departed from before Pihahiroth, and passed through the midst of the sea into the wilderness, and went three days' journey in the wilderness of Etham, and pitched in Mara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departed from before Pihahiroth, and passed through the midst of the sea into the wilderness, and went three days' journey in the wilderness of Etham, and pitched in Mara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removed from Marah, and came unto Elim: and in Elim were twelve fountains of water, and threescore and ten palm trees; and they pitched ther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removed from Marah, and came unto Elim: and in Elim were twelve fountains of water, and threescore and ten palm trees; and they pitched ther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removed from Elim, and encamped by the Red sea.]]></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y removed from the Red sea, and encamped in the wilderness of Si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journeys of the children of Israel, which went forth out of the land of Egypt with their armies under the hand of Moses and Aar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took their journey out of the wilderness of Sin, and encamped in Dophkah.]]></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departed from Dophkah, and encamped in Alus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removed from Alush, and encamped at Rephidim, where was no water for the people to drink.]]></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removed from Alush, and encamped at Rephidim, where was no water for the people to drink.]]></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departed from Rephidim, and pitched in the wilderness of Sina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removed from the desert of Sinai, and pitched at Kibrothhattaava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departed from Kibrothhattaavah, and encamped at Hazero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departed from Hazeroth, and pitched in Rithma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departed from Rithmah, and pitched at Rimmonparez.]]></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departed from Rimmonparez, and pitched in Libna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journeys of the children of Israel, which went forth out of the land of Egypt with their armies under the hand of Moses and Aar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removed from Libnah, and pitched at Rissa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journeyed from Rissah, and pitched in Kehelatha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went from Kehelathah, and pitched in mount Shap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removed from mount Shapher, and encamped in Haradah.]]></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removed from Haradah, and pitched in Makhelot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removed from Makheloth, and encamped at Taha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departed from Tahath, and pitched at Tara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y removed from Tarah, and pitched in Mithca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y went from Mithcah, and pitched in Hashmona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y departed from Hashmonah, and encamped at Mosero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wrote their activities out according to their journeys by the commandment of the LORD: and these are their journeys according to their activities ou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departed from Moseroth, and pitched in Benejaaka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y removed from Benejaakan, and encamped at Horhagidga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went from Horhagidgad, and pitched in Jotbatha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y removed from Jotbathah, and encamped at Ebrona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y departed from Ebronah, and encamped at Eziongabe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y removed from Eziongaber, and pitched in the wilderness of Zin, which is Kade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y removed from Kadesh, and pitched in mount Hor, in the edge of the land of Edo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y removed from Kadesh, and pitched in mount Hor, in the edge of the land of Edo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wrote their activities out according to their journeys by the commandment of the LORD: and these are their journeys according to their activities ou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Aaron was an hundred and twenty and three years old when he died in mount Ho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king Arad the Canaanite, which dwelt in the south in the land of Canaan, heard of the coming of the children of Israe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king Arad the Canaanite, which dwelt in the south in the land of Canaan, heard of the coming of the children of Israel.]]></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y departed from mount Hor, and pitched in Zalmona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departed from Zalmonah, and pitched in Puno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y departed from Punon, and pitched in Oboth.]]></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y departed from Oboth, and pitched in Ijeabarim, in the border of Moab.]]></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they departed from Iim, and pitched in Dibonga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removed from Dibongad, and encamped in Almondiblatha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eparted from Rameses in the first month, on the fifteenth day of the first month; on the next day after the passover the children of Israel went out with an high hand in the sight of all the Egyptian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removed from Almondiblathaim, and pitched in the mountains of Abarim, before Nebo.]]></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removed from Almondiblathaim, and pitched in the mountains of Abarim, before Nebo.]]></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y departed from the mountains of Abarim, and pitched in the plains of Moab by Jordan near Jericho.]]></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y departed from the mountains of Abarim, and pitched in the plains of Moab by Jordan near Jericho.]]></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pitched by Jordan, from Bethjesimoth even unto Abelshittim in the plains of Moab.]]></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pitched by Jordan, from Bethjesimoth even unto Abelshittim in the plains of Moab.]]></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the LORD spoke unto Moses in the plains of Moab by Jordan near Jericho, say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Speak unto the children of Israel, and say unto them, When all of you are passed over Jordan into the land of Canaa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Speak unto the children of Israel, and say unto them, When all of you are passed over Jordan into the land of Canaa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all of you shall drive out all the inhabitants of the land from before you, and destroy all their pictures, and destroy all their molten images, and quite pluck down all their high plac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eparted from Rameses in the first month, on the fifteenth day of the first month; on the next day after the passover the children of Israel went out with an high hand in the sight of all the Egyptian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all of you shall drive out all the inhabitants of the land from before you, and destroy all their pictures, and destroy all their molten images, and quite pluck down all their high plac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all of you shall dispossess the inhabitants of the land, and dwell therein: for I have given you the land to possess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all of you shall dispossess the inhabitants of the land, and dwell therein: for I have given you the land to possess i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Egyptians buried all their firstborn, which the LORD had smitten among them: upon their gods also the LORD executed judgment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Moreover it shall come to pass, that I shall do unto you, as I thought to do unto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Egyptians buried all their firstborn, which the LORD had smitten among them: upon their gods also the LORD executed judgmen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இஸ்ரவேல் புத்திரர் ராமசேசிலிருந்து புறப்பட்டுப்போய், சுக்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க்கோத்திலிருந்து புறப்பட்டுப்போய், வனாந்தரத்தின் எல்லையிலிருக்கிற ஏத்தாமி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ஏத்தாமிலிருந்து புறப்பட்டுப்போய், பாகால்செபோனுக்கு எதிராக இருக்கிற ஈரோத் பள்ளத்தா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டிக்குத்திரும்பி, மிக்தோலுக்கு முன்பாகப்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ஈரோத்தை விட்டுப் புறப்பட்டு, சமுத்திரத்தை நடுவாகக் கடந்து வனாந்தரத்திற்குப்போய், ஏ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மூன்றுநாள் பிரயாணம்பண்ணி, மாரா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ராவிலிருந்து புறப்பட்டு, ஏலிமுக்குப் போனார்கள்; ஏலிமிலே பன்னிரண்டு நீரூற்றுகளும் எழு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சமரங்களும் இருந்தது, அங்கே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ஏலிமிலிருந்து புறப்பட்டு, சிவந்த சமுத்திரத்தின் அருகே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வந்த சமுத்திரத்தை விட்டுப் புறப்பட்டுப்போய், சீன்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ஆரோன் என்பவர்களுடைய கையின்கீழ்த் தங்கள் தங்கள் சேனைகளின்படியே எகிப்து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ன்வனாந்தரத்திலிருந்து புறப்பட்டுப்போய், தொப்கா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ப்காவிலிருந்து புறப்பட்டுப்போய், ஆலூசி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லூசிலிருந்து புறப்பட்டுப்போய், ரெவிதீமிலே பாளயமிறங்கினார்கள்; அங்கே ஜனங்களுக்குக் கு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ணீர் இல்லா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ரெவிதீமிலிருந்து புறப்பட்டுப்போய், சீனாய் 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னாய் வனாந்தரத்திலிருந்து புறப்பட்டுப்போய், கிப்ரோத் அ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ப்ரோத் அத்தாவிலிருந்து புறப்பட்டுப்போய், ஆஸ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ஸரோத்திலிருந்து புறப்பட்டுப்போய், ரித்மா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ரித்மாவிலிருந்து புறப்பட்டுப்போய், ரிம்மோன்பேரேசி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ரிம்மோன்பேரேசிலிருந்து புறப்பட்டுப்போய், லிப்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 இஸ்ரவேல் புத்திரருடைய பிரயாணங்களின் வி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லிப்னாவிலிருந்து புறப்பட்டுப்போய், ரீசா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ரீசாவிலிருந்து புறப்பட்டுப்போய், கேல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லத்தாவிலிருந்து புறப்பட்டுப்போய், சாப்பேர் மலையி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சாப்பேர் மலையிலிருந்து புறப்பட்டுப்போய், ஆர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ஆரதாவிலிருந்து புறப்பட்டுப்போய், மக்கெலோ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மக்கெலோத்திலிருந்து புறப்பட்டுப்போய், தா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தாகாத்திலிருந்து புறப்பட்டுப்போய், தாராகி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தாராகிலிருந்து புறப்பட்டுப்போய், மித்கா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த்காவிலிருந்து புறப்பட்டுப்போய், அஸ்மோ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ஸ்மோனாவிலிருந்து புறப்பட்டுப்போய், மோசெ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சே தனக்குக் கர்த்தர் கட்டளையிட்டபடியே அவர்கள் புறப்பட்டபிரகாரமாக அவர்களுடைய பிரயா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மோசெரோத்திலிருந்து புறப்பட்டுப்போய், பெனெயாக்கானி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னெயாக்கானிலிருந்து புறப்பட்டுப்போய், கித்காத் மலையி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த்காத் மலையிலிருந்து புறப்பட்டுப்போய், யோத்பா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யோத்பாத்தாவிலிருந்து புறப்பட்டுப்போய், எப்ரோ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எப்ரோனாவிலிருந்து புறப்பட்டுப்போய், எசியோன் கேபேரி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எசியோன் கேபேரிலிருந்து புறப்பட்டுப்போய், காதேசாகிய சீன்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தேசிலிருந்து புறப்பட்டுப்போய், ஏதோம் தேசத்தின் எல்லையிலிருக்கிற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ப்பொழுது ஆசாரியனாகிய ஆரோன் கர்த்தருடைய கட்டளையின்படியே ஓர் என்னும் மலையின்மேல் ஏறி,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எகிப்துதேசத்திலிருந்து புறப்பட்ட நாற்பதாம் வருஷம் ஐந்தாம் மாதம் முதல் 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னான்; அவர்கள் ஒவ்வொரு இடங்களிலிருந்து புறப்பட்டுப்பண்ணின பிரயாணங்க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ணம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ரோன் ஓர் என்னும் மலையிலே மரணமடைந்தபோது, நூற்றிருபத்துமூன்று வயதா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ந்நாட்களிலே கானான் தேசத்தின் தென்திசையில் குடியிருந்த கானானியனாகிய ஆராத் என்னும் ராஜா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வருகிறதைக் கேள்வி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ஓர் என்னும் மலையை விட்டுப் புறப்பட்டுப்போய், சல்மோ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சல்மோனாவிலிருந்து புறப்பட்டுப்போய், பூனோனி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பூனோனிலிருந்து புறப்பட்டுப்போய், ஓபோ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ஒபோத்திலிருந்து புறப்பட்டுப்போய், மோவாபின் எல்லையிலுள்ள அபாரீமின் மேடு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ந்த மேடுகளை விட்டுப் புறப்பட்டுப்போய், தீபோன்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தீபோன்காத்திலிருந்து புறப்பட்டுப்போய், அல்மோன் திப்லத்தாயிமி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தலாம் மாதத்தின் பதினைந்தாம் தேதியிலே அவர்கள் ராமசேசை விட்டுப்புறப்பட்டார்கள்; பஸ்காவு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அல்மோன் திப்லத்தாயிமிலிருந்து புறப்பட்டுப்போய், நேபோவுக்கு எதிரான அபாரீம் ம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பாரீம் மலைகளிலிருந்து புறப்பட்டுப்போய், எரிகோவின் அருகே யோர்தானைச்சார்ந்த மோவாபின் ச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யோர்தானைச் சார்ந்த மோவாபின் சமனான வெளிகளில் அவர்கள் பெத்யெசிமோத்தைத்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ல்சித்தீம்மட்டும் பாளயமிறங்கி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எரிகோவின் அருகே யோர்தானைச் சார்ந்த மோவாபின் சமனான வெளிகளிலே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நீ இஸ்ரவேல் புத்திரரோடே சொல்லவேண்டியது என்னவென்றால்: நீங்கள் யோர்தானைக் கடந்து, கானான்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ச் சே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அத்தேசத்துக் குடிகளையெல்லாம் உங்களுக்கு முன்பாகத் துரத்திவிட்டு, அவர்களுடைய எல்லாச் சி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ளிலே, எகிப்தியர் எல்லாரும் பார்க்க, இஸ்ரவேல் புத்திரர் பெலத்தகையுடன் புற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க்கப்பட்ட அவர்களுடைய எல்லா விக்கிரகங்களையும் அழித்து, அவர்கள் மேடைகளையெல்லாம் நிர்மூல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தேசத்திலுள்ளவர்களைத் துரத்திவிட்டு, அதிலே குடியிருக்கக்கடவீர்கள்; அந்தத்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ளும்படி அதை உங்களு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சீட்டுப்போட்டு, தேசத்தை உங்கள் குடும்பங்களுக்குச் சுதந்தரங்களாகப் பங்கிட்டு, அதிக ஜன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 சுதந்தரமும், கொஞ்ச ஜனங்களுக்குக் கொஞ்சச் சுதந்தரமும் கொடுக்கக்கடவீர்கள்; அவரவர்க்குச் 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ம் இடம் எதுவோ, அவ்விடம் அவரவர்க்கு உரியதாகும்; உங்கள் பிதாக்களுடைய கோத்திரங்களின்படியே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நீங்கள் தேசத்தின் குடிகளை உங்களுக்கு முன்பாகத் துரத்திவிடாமலிருப்பீர்களானால்,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நீங்கள் மீதியாக வைக்கிறவர்கள் உங்கள் கண்களில் முள்ளுகளும் உங்கள் விலா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ளுமாயிருந்து, நீங்கள் குடியிருக்கிற தேசத்திலே உங்களை உபத்திரவப்படுத்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எகிப்தியர் கர்த்தர் தங்களுக்குள்ளே சங்கரித்த தலைச்சன்பிள்ளை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அன்றியும், நான் அவர்களுக்குச் செய்ய நினைத்ததை உங்களுக்குச் செய்வே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க்கம்பண்ணினார்கள்; அவர்கள் தேவர்களின்பேரிலும் கர்த்தர் நீதிசெலு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2026-08-01T10:22:47Z</dcterms:created>
  <dcterms:modified xsi:type="dcterms:W3CDTF">2026-08-01T10:22:47Z</dcterms:modified>
  <dc:title>எண்ணாகமம் : 33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