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presProps" Target="presProps.xml"/>
  <Relationship Id="rId58" Type="http://schemas.openxmlformats.org/officeDocument/2006/relationships/viewProps" Target="viewProps.xml"/>
  <Relationship Id="rId5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ளநீலநூலும், இரத்தாம்பரநூலும், சிவப்புநூலும், மெல்லிய பஞ்சுநூலும், வெள்ளாட்டு மயிரும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ிவப்புத்தீர்ந்த ஆட்டுக்கடாத்தோலும், தகசுத்தோலும், சீத்திம் மரமும்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விளக்குக்கு எண்ணெயும், அபிஷேக தைலத்துக்குப் பரிமளவர்க்கங்களும், தூபத்துக்குச் சுகந்தவர்க்கங்களும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சாரியருடைய ஏபோத்திலும் மார்ப்பதக்கத்திலும் பதிக்கத்தக்க கோமேதகம் முதலிய இரத்தினங்களுமே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ில் ஞான இருதயமுள்ள அனைவரும் வந்து, கர்த்தர் கட்டளையிட்டவைகளையெல்லாம் செய்வார்களாக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வாசஸ்தலத்தையும், அதின் கூடாரத்தையும், அதின் மூடியையும், அதின் கொக்கிகளையும், அதின் பலகைகளையும், அதின் தாழ்ப்பாள்களையும், அதின் தூண்களையும், அதின் பாதங்களையும்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வாசஸ்தலத்தையும், அதின் கூடாரத்தையும், அதின் மூடியையும், அதின் கொக்கிகளையும், அதின் பலகைகளையும், அதின் தாழ்ப்பாள்களையும், அதின் தூண்களையும், அதின் பாதங்களையும்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ெட்டியையும், அதின் தண்டுகளையும், கிருபாசனத்தையும், மறைவின் திரைச்சீலையையும்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ேஜையையும், அதின் தண்டுகளையும், அதின் சகல பணிமுட்டுகளையும், சமுகத்தப்பங்களையும்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வெளிச்சங்கொடுக்கும் குத்துவிளக்கையும், அதின் கருவிகளையும், அதின் அகல்களையும், வெளிச்சத்துக்கு எண்ணெயையும்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ோசே இஸ்ரவேல், புத்திரராகிய சபையார் எல்லாரையும் கூடிவரச்செய்து, அவர்களை நோக்கி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ூபபீடத்தையும், அதின் தண்டுகளையும், அபிஷேகதைலத்தையும், சுகந்த தூபவர்க்கத்தையும், வாசஸ்தலத்தின் வாசலுக்குத் தொங்குதிரையையும்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கன பலிபீடத்தையும், அதின் வெண்கலச் சல்லடையையும், அதின் தண்டுகளையும், அதின் சகல பணிமுட்டுகளையும், தொட்டியையும், அதின் பாதத்தையும்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ராகாரத்தின் தொங்குதிரைகளையும், அதின் தூண்களையும், அதின் பாதங்களையும், பிராகாரத்து வாசலின் தொங்குதிரையையும்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வாசஸ்தலத்தின் முளைகளையும், பிராகாரத்தின் முளைகளையும், அவைகளின் கயிறுகளையும்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ரிசுத்த ஸ்தலத்திலே ஆராதனை செய்வதற்குரிய வஸ்திரங்களையும், ஆசாரிய ஊழியஞ்செய்கிற ஆரோனின் பரிசுத்த வஸ்திரங்களையும், அவன் குமாரரின் வஸ்திரங்களையும் அவர்கள் செய்யக்கடவர்கள் என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ரிசுத்த ஸ்தலத்திலே ஆராதனை செய்வதற்குரிய வஸ்திரங்களையும், ஆசாரிய ஊழியஞ்செய்கிற ஆரோனின் பரிசுத்த வஸ்திரங்களையும், அவன் குமாரரின் வஸ்திரங்களையும் அவர்கள் செய்யக்கடவர்கள் எ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இஸ்ரவேல் புத்திரராகிய சபையார் எல்லாரும் மோசேயின் சமுகத்தைவிட்டுப் புறப்பட்ட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பு எவர்களை அவர்கள் இருதயம் எழுப்பி, எவர்களை அவர்கள் ஆவி உற்சாகப்படுத்தினதோ, அவர்கள் எல்லாரும் ஆசரிப்புக் கூடாரத்தின் வேலைக்கும் அதின் சகல ஊழியத்துக்கும், பரிசுத்த வஸ்திரங்களுக்கும் ஏற்றவைகளைக் கர்த்தருக்குக் காணிக்கையாகக் கொண்டுவந்த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பு எவர்களை அவர்கள் இருதயம் எழுப்பி, எவர்களை அவர்கள் ஆவி உற்சாகப்படுத்தினதோ, அவர்கள் எல்லாரும் ஆசரிப்புக் கூடாரத்தின் வேலைக்கும் அதின் சகல ஊழியத்துக்கும், பரிசுத்த வஸ்திரங்களுக்கும் ஏற்றவைகளைக் கர்த்தருக்குக் காணிக்கையாகக் கொண்டுவந்த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பு எவர்களை அவர்கள் இருதயம் எழுப்பி, எவர்களை அவர்கள் ஆவி உற்சாகப்படுத்தினதோ, அவர்கள் எல்லாரும் ஆசரிப்புக் கூடாரத்தின் வேலைக்கும் அதின் சகல ஊழியத்துக்கும், பரிசுத்த வஸ்திரங்களுக்கும் ஏற்றவைகளைக் கர்த்தருக்குக் காணிக்கையாகக் கொண்டுவந்த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ஆறுநாள் வேலைசெய்ய வேண்டும், ஏழாம்நாளோ உங்களுக்குப் பரிசுத்த நாளாய் இருப்பதாக; அது கர்த்தருக்கென்று ஓய்ந்திருக்கும் ஓய்வுநாள்; அதிலே வேலைசெய்கிறவன் எவனும் கொலைசெய்யப்படக்கடவ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னப்பூர்வமுள்ள ஸ்திரீ புருஷர் யாவரும், அஸ்தகடகங்கள், காதணிகள், மோதிரங்கள், ஆரங்கள் முதலான சகல வித பொன்னாபரணங்களையும் கொண்டு வந்தார்கள்; கர்த்தருக்குக் காணிக்கை செலுத்தின ஒவ்வொருவனும் பொன்னைக் காணிக்கையாகச் செலுத்தின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னப்பூர்வமுள்ள ஸ்திரீ புருஷர் யாவரும், அஸ்தகடகங்கள், காதணிகள், மோதிரங்கள், ஆரங்கள் முதலான சகல வித பொன்னாபரணங்களையும் கொண்டு வந்தார்கள்; கர்த்தருக்குக் காணிக்கை செலுத்தின ஒவ்வொருவனும் பொன்னைக் காணிக்கையாகச் செலுத்தின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னப்பூர்வமுள்ள ஸ்திரீ புருஷர் யாவரும், அஸ்தகடகங்கள், காதணிகள், மோதிரங்கள், ஆரங்கள் முதலான சகல வித பொன்னாபரணங்களையும் கொண்டு வந்தார்கள்; கர்த்தருக்குக் காணிக்கை செலுத்தின ஒவ்வொருவனும் பொன்னைக் காணிக்கையாகச் செலுத்தின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ளநீலநூலையும் இரத்தாம்பர நூலையும் சிவப்புநூலையும் மெல்லிய பஞ்சு நூலையும் வெள்ளாட்டு மயிரையும் சிவப்புத்தீர்ந்த ஆட்டுக்கடாத் தோலையும் தகசுத்தோலையும் தங்களிடத்தில் வைத்திருந்த யாவரும் அவைகளைக் கொண்டுவந்த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ளநீலநூலையும் இரத்தாம்பர நூலையும் சிவப்புநூலையும் மெல்லிய பஞ்சு நூலையும் வெள்ளாட்டு மயிரையும் சிவப்புத்தீர்ந்த ஆட்டுக்கடாத் தோலையும் தகசுத்தோலையும் தங்களிடத்தில் வைத்திருந்த யாவரும் அவைகளைக் கொண்டுவந்த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வெள்ளியையும் வெண்கலத்தையும் கொடுக்கத்தக்க யாவரும் அவைகளைக் கர்த்தருக்குக் காணிக்கையாகக் கொண்டுவந்தார்கள். பற்பல வேலைகளுக்கு உதவும் சீத்திம் மரத்தைத் தங்களிடத்தில் வைத்திருந்த யாவரும் அவைகளைக் கொண்டுவந்த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வெள்ளியையும் வெண்கலத்தையும் கொடுக்கத்தக்க யாவரும் அவைகளைக் கர்த்தருக்குக் காணிக்கையாகக் கொண்டுவந்தார்கள். பற்பல வேலைகளுக்கு உதவும் சீத்திம் மரத்தைத் தங்களிடத்தில் வைத்திருந்த யாவரும் அவைகளைக் கொண்டுவந்த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ஞான இருதயமுள்ள ஸ்திரீகள் எல்லாரும் தங்கள் கைகளினால் நூற்று, தாங்கள் நூற்ற இளநீலநூலையும் இரத்தாம்பர நூலையும் சிவப்புநூலையும் மெல்லிய பஞ்சு நூலையும் கொண்டுவந்த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ஞான இருதயமுள்ள ஸ்திரீகள் எல்லாரும் தங்கள் கைகளினால் நூற்று, தாங்கள் நூற்ற இளநீலநூலையும் இரத்தாம்பர நூலையும் சிவப்புநூலையும் மெல்லிய பஞ்சு நூலையும் கொண்டுவந்த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எந்த ஸ்திரீகளுடைய இருதயம் ஞான எழுப்புதல் அடைந்ததோ, அவர்கள் எல்லாரும் வெள்ளாட்டு மயிரைத் திரித்த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ஆறுநாள் வேலைசெய்ய வேண்டும், ஏழாம்நாளோ உங்களுக்குப் பரிசுத்த நாளாய் இருப்பதாக; அது கர்த்தருக்கென்று ஓய்ந்திருக்கும் ஓய்வுநாள்; அதிலே வேலைசெய்கிறவன் எவனும் கொலைசெய்யப்படக்கடவ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ிரபுக்கள் ஏபோத்திலும் மார்ப்பதக்கத்திலும் பதிக்கும் கோமேதகம் முதலிய இரத்தினங்களையும்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ரிமளவர்க்கங்களையும், விளக்கெண்ணெயையும், அபிஷேக தைலத்துக்கும் சுகந்தவர்க்க தூபத்துக்கும் வேண்டியவைகளையும் கொண்டுவந்த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செய்யப்படும்படி கர்த்தர் மோசேயைக் கொண்டு கற்பித்த வேலைக்குரிய யாவையும் கொண்டுவர, இஸ்ரவேல் புத்திரருக்குள் தங்கள் இருதயத்தில் உற்சாகமடைந்த ஸ்திரீ புருஷர் யாவரும் கர்த்தருக்குக் காணிக்கையை மனப்பூர்வமாய்க் கொண்டுவந்த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செய்யப்படும்படி கர்த்தர் மோசேயைக் கொண்டு கற்பித்த வேலைக்குரிய யாவையும் கொண்டுவர, இஸ்ரவேல் புத்திரருக்குள் தங்கள் இருதயத்தில் உற்சாகமடைந்த ஸ்திரீ புருஷர் யாவரும் கர்த்தருக்குக் காணிக்கையை மனப்பூர்வமாய்க் கொண்டுவந்த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ின்பு மோசே இஸ்ரவேல் புத்திரரை நோக்கி: பாருங்கள், கர்த்தர் யூதாவின் கோத்திரத்தில் ஊரின் மகனான ஊரியின் குமாரன் பெசலெயேலைப் பேர்சொல்லி அழைத்து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ன் விசித்திரமான வேலைகளை யோசித்துச் செய்யவும், பொன்னிலும் வெள்ளியிலும் வெண்கலத்திலும் வேலைசெய்யவும்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ன் விசித்திரமான வேலைகளை யோசித்துச் செய்யவும், பொன்னிலும் வெள்ளியிலும் வெண்கலத்திலும் வேலைசெய்யவும்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ரத்தினங்களை முத்திரை வெட்டாக வெட்டிப் பதிக்கவும், மரத்தில் சித்திர வேலை செய்து சகல விநோதமான வேலைகளைச் செய்யவும்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னுக்கு ஞானத்தையும் புத்தியையும் அறிவையும் அருளி, அவன் சகலவித வேலைகளையும் செய்யும்படி தேவஆவியினாலே அவனை நிரப்பின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னுக்கு ஞானத்தையும் புத்தியையும் அறிவையும் அருளி, அவன் சகலவித வேலைகளையும் செய்யும்படி தேவஆவியினாலே அவனை நிரப்பின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ஓய்வுநாளில் உங்கள் வாசஸ்தலங்களில் எங்கும் நெருப்பு மூட்டாதிருப்பீர்களாக என்னும் இவ்வார்த்தைகளைக் கைக்கொள்ளும்படி கர்த்தர் கட்டளையிட்டார் என்ற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ன் இருதயத்திலும், தாண்கோத்திரத்து அகிசாமாகின் குமாரனாகிய அகோலியாபின் இருதயத்திலும், போதிக்கும் வரத்தையும் அருளின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ன் இருதயத்திலும், தாண்கோத்திரத்து அகிசாமாகின் குமாரனாகிய அகோலியாபின் இருதயத்திலும், போதிக்கும் வரத்தையும் அருளின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சித்திரவேலையையும் சிற்பவேலையையும், இளநீலநூலாலும் இரத்தாம்பரநூலாலும் சிவப்புநூலாலும் மெல்லிய பஞ்சுநூலாலும் செய்யப்படும் விசித்திரத் தையல்வேலையையும், சகல விசித்திர நெசவு வேலைகளையும் விநோதமான வேலைகளை யூகிக்கிறவர்களும் செய்கிறவர்களும் நிறைவேற்றும் சகலவித வேலைகளையும் செய்யும்படிக்கு அவர்களுடைய இருதயத்தை ஞானத்தினால் நிரப்பினார் என்ற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சித்திரவேலையையும் சிற்பவேலையையும், இளநீலநூலாலும் இரத்தாம்பரநூலாலும் சிவப்புநூலாலும் மெல்லிய பஞ்சுநூலாலும் செய்யப்படும் விசித்திரத் தையல்வேலையையும், சகல விசித்திர நெசவு வேலைகளையும் விநோதமான வேலைகளை யூகிக்கிறவர்களும் செய்கிறவர்களும் நிறைவேற்றும் சகலவித வேலைகளையும் செய்யும்படிக்கு அவர்களுடைய இருதயத்தை ஞானத்தினால் நிரப்பினார் என்ற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சித்திரவேலையையும் சிற்பவேலையையும், இளநீலநூலாலும் இரத்தாம்பரநூலாலும் சிவப்புநூலாலும் மெல்லிய பஞ்சுநூலாலும் செய்யப்படும் விசித்திரத் தையல்வேலையையும், சகல விசித்திர நெசவு வேலைகளையும் விநோதமான வேலைகளை யூகிக்கிறவர்களும் செய்கிறவர்களும் நிறைவேற்றும் சகலவித வேலைகளையும் செய்யும்படிக்கு அவர்களுடைய இருதயத்தை ஞானத்தினால் நிரப்பினார் எ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ன்னும் மோசே இஸ்ரவேல் புத்திரராகிய சபையார் எல்லாரையும் நோக்கி: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ங்களுக்கு உண்டானதிலே கர்த்தருக்கு ஒரு காணிக்கையைக் கொண்டுவந்து செலுத்துங்கள்; மனமுள்ளவன் எவனோ, அவன் அதைக் கொண்டுவரட்டும்; கர்த்தருக்குச் செலுத்தும் காணிக்கை என்னவென்றால், பொன்னும், வெள்ளியும், வெண்கலம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ங்களுக்கு உண்டானதிலே கர்த்தருக்கு ஒரு காணிக்கையைக் கொண்டுவந்து செலுத்துங்கள்; மனமுள்ளவன் எவனோ, அவன் அதைக் கொண்டுவரட்டும்; கர்த்தருக்குச் செலுத்தும் காணிக்கை என்னவென்றால், பொன்னும், வெள்ளியும், வெண்கலம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ளநீலநூலும், இரத்தாம்பரநூலும், சிவப்புநூலும், மெல்லிய பஞ்சுநூலும், வெள்ளாட்டு மயிரும்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ోళ్లు, తుమ్మకఱ్ఱ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ప్రదీపమునకు తైలమ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అభిషేకతైలమునకును పరిమళ ద్రవ్య ధూపమునకును సుగంధ సంభారముల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ఏఫోదుకును పతకమునకును లేత పచ్చలును చెక్కు రత్నములును తీసికొని రా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మరియు వివేక హృదయులందరు వచ్చి యెహోవా ఆజ్ఞాపించినవన్నియు చేయ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అవేవనగా మందిరము దాని గుడారము దాని పైకప్పు దాని కొలుకులు దాని పలకలు దాని అడ్డకఱ్ఱలు ద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్తంభములు దాని దిమ్మల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మందసము దాని మోతకఱ్ఱలు, కరుణా పీఠము కప్పు తె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బల్ల దాని మోతకఱ్ఱలు దాని ఉపకరణములన్నియు, సన్నిధి రొట్టెల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వెలుగుకొఱకు దీపవృక్షము దాని ఉపకరణములు దాని ప్రదీపములు, దీపములకు తైల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మోషే ఇశ్రాయేలీయుల సర్వసమాజమును పోగుచేసిమీరు చేయునట్లు యెహోవా ఆజ్ఞాపించిన విధు లేవన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ధూపవేదిక దాని మోతకఱ్ఱలు, అభిషేకతైలము పరిమళద్రవ్య సంభారము, మందిర ద్వార మున ద్వారమునకు తెర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దహన బలిపీఠము దానికి కలిగిన ఇత్తడి జల్లెడ దాని మోతకఱ్ఱలు దాని యుపకరణములన్నియు, గంగాళము దాని పీ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ఆవరణపు తెరలు దాని స్తంభములు వాటి దిమ్మలు ఆవరణ ద్వారమునకు తె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మందిరమునకు మేకులు ఆవరణమునకు మేకులు వాటికి త్రాళ్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పరిశుద్ధస్థలములో సేవచేయుటకు సేవావస్త్రములు, అనగా యాజకుడైన అహరోనుకు ప్రతిష్ఠిత వస్త్ర ము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ాజకులగునట్లు అతని కుమారులకును వస్త్రములు నవియే అ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ఇశ్రాయేలీయుల సమాజమంతయు మోషే ఎదుటనుండి వెడలిపో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తరువాత ఎవని హృదయము వాని రేపెనో, ఎవని మనస్సు వాని ప్రేరేపించెనో వారందరు వచ్చి, ప్రత్యక్షప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ుడారముయొక్క పనికొరకును దాని సమస్త సేవకొరకును ప్రతిష్ఠిత వస్త్రముల కొరకును యెహోవాకు అర్పణ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ెచ్చ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ఆరు దినములు పనిచేయవలెను; ఏడవది మీకు పరిశుద్ధదినము. అది యెహోవా విశ్రాంతిదినము; దానిలో పనిచేయ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స్త్రీలుగాని పురుషులుగాని యెవరెవరి హృదయములు వారిని ప్రేరేపించెనో వారందరు యెహోవాకు బంగా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ర్పించిన ప్రతివాడును ముక్కరలను, పోగులను, ఉంగరములను తావళ ములను, సమస్తవిధమైన బంగా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స్తువులనుతెచ్చ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మరియు నీల ధూమ్ర రక్తవర్ణములు, సన్ననార, మేక వెండ్రుకలు, ఎఱ్ఱరంగు వేసిన పొట్టేళ్ల తోళ్ల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ముద్రవత్సల తోళ్లు, వీటిలో ఏవి యెవరి యొద్ద నుండెనో వారు వాటిని తెచ్చ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వెండిగాని యిత్తడిగాని ప్రతిష్ఠించిన ప్రతివాడును యెహోవాకు ఆ అర్పణము తెచ్చెను. ఆ సేవలో ఏ పనికైన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చ్చు తుమ్మకఱ్ఱ యెవని యొద్దనుండెనో వాడు దాని తెచ్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మరియు వివేక హృదయముగల స్త్రీలందరు తమ చేతులతో వడికి తాము వడికిన నీల ధూమ్ర రక్తవర్ణములుగల నూల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న్ననార నూలును తెచ్చ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ఏ స్త్రీలు జ్ఞానహృదయము గలవారై ప్రేరేపింపబడిరో వారందరు మేక వెండ్రుకలనువడిక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తివాడును మరణ శిక్షనొం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ప్రధానులు ఏఫోదుకును పతకమునకును చెక్కు రత్నములను లేతపచ్చ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సుగంధద్రవ్యమును, దీపమునకును అభిషేక తైలమునకును పరిమళ ధూపమునకును తైలమును తెచ్చ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మోషే చేయవలెనని యెహోవా ఆజ్ఞాపించిన పనులన్నిటి కొరకు ఇశ్రాయేలీయులలో పురుషులేమి స్త్రీలేమ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ెచ్చుటకు ఎవరి హృదయములు వారిని ప్రేరేపించునో వారందరు మనఃపూర్వకముగా యెహోవాకు అర్పణములను తెచ్చ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మరియు మోషే ఇశ్రాయేలీయులతో ఇట్లనెను చూడుడ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యెహోవా ఊరు కుమారుడును హూరు మనుమడునైన బెసలేలును పేరుపెట్టి పిలిచి విచిత్ర మైన పను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ల్పించుటకును బంగారుతోను వెండితోను ఇత్తడితోను పనిచేయుటకు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రత్నములను సానబెట్టి పొదుగుటకును చెక్కుటకు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విచిత్రమైన పనులన్నిటిని చేయుటకును వారికి ప్రజ్ఞా వివేక జ్ఞానములు కలుగునట్లు దేవుని ఆత్మతో వ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ంపియు 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విశ్రాంతి దినమున మీరు మీ యిండ్లలో ఎక్కడను అగ్ని రాజబెట్ట కూడదని వారితో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అతడును దాను గోత్రికుడును అహీసామాకు కుమారుడునైన అహోలీ యాబును ఇతరులకు నేర్పునట్లు వారికి బుద్ధ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ుట్ట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చెక్కువాడేమి చిత్రకారుడేమి నీలధూమ్ర రక్తవర్ణముల తోను సన్ననారతోను బుటాపనిచేయువాడేమి నేతగాడేమ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యు సమస్తవిధములైన పనులు, అనగా ఏ పని యైనను చేయువారియొక్కయు విచిత్రమైన పని కల్పించు వారియొక్కయ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నులను చేయునట్లు ఆయన వారి హృదయములను జ్ఞానముతో నింపియ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మరియు మోషే ఇశ్రాయేలీయులైన సర్వసమాజ ముతో ఇట్లనెనుయెహోవా ఆజ్ఞాపించినదేమన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మీరు మీలోనుండి యెహోవాకు అర్పణము పోగు చేయుడి. ఎట్లనగా బుద్ధిపుట్టిన ప్రతివాడు యెహోవా సేవనిమిత్త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ంగారు, వెండి, ఇత్తడ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నీల ధూమ్ర రక్త వర్ణములు, సన్ననార మేకవెండ్రుకలు, ఎఱ్ఱరంగువేసిన పొట్టేళ్ల తోళ్లు, సముద్రవత్స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2026-09-07T02:52:27Z</dcterms:created>
  <dcterms:modified xsi:type="dcterms:W3CDTF">2026-09-07T02:52:27Z</dcterms:modified>
  <dc:title>నిర్గమకాండము : 35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