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holds the key of all unknown, 
And I am glad ; 
If other hands should hold the key, 
Or if He trusted it to me, 
I might be sa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if to-morrow's cares were here 
Without its rest ! 
I'd rather He unlocked the day ; 
And, as the hours swing open, say, 
My will is be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very dimness of my sight 
Makes me secure ; 
For, groping in my misty way, 
I feel His hand ; I hear Him say, 
My help is su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cannot read His future plans ; 
But this I know : 
I have the smiling of His face, 
And all the refuge of His grace, 
While here below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Enough ! this covers all my wants, 
And so I rest ! 
For what I cannot, He can see, 
And in His care I saved shall be, 
For ever bl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2026-09-14T08:37:48Z</dcterms:created>
  <dcterms:modified xsi:type="dcterms:W3CDTF">2026-09-14T08:37:48Z</dcterms:modified>
  <dc:title>Hymn : 743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