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மது கை உமது சத்துருக்களெல்லாரையும் எட்டிப்பிடிக்கும்; உமதுவலதுகரம் உம்மைப் பகைக்கிறவர்களைக் கண்டுபிடி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து கோபத்தின் காலத்திலே அவர்களை அக்கினிச் சூளையாக்கிப்போடுவீர்; கர்த்தர் தமது கோபத்திலே அவர்களை அழிப்பார்; அக்கினி அவர்களைப் பட்சி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து கோபத்தின் காலத்திலே அவர்களை அக்கினிச் சூளையாக்கிப்போடுவீர்; கர்த்தர் தமது கோபத்திலே அவர்களை அழிப்பார்; அக்கினி அவர்களைப் பட்சி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னியை பூமியிலிராதபடி நீர் அழித்து, அவர்கள் சந்ததியை மனுபுத்திரரிலிராதபடி ஒழியப்பண்ணுவீ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உமக்கு விரோதமாய்ப் பொல்லாங்கு நினைத்தார்கள்: தீவினையை எத்தனம்பண்ணினார்கள்; ஒன்றும் வாய்க்காமற்போ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ை இலக்காக வைத்து, உம்முடைய அம்புகளை நாணேற்றி அவர்கள் முகத்திற்கு நேரே விடுகிறீ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ாவே, உம்முடைய பலத்திலே நீர் எழுந்தருளும்; அப்பொழுது உம்முடைய வல்லமையைப் பாடிக்கீர்த்தனம்பண்ணுவ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உம்முடைய வல்லமையிலே ராஜா மகிழ்ச்சியாயிருக்கிறார்; உம்முடைய இரட்சிப்பிலே எவ்வளவாய்க் களிகூருகிறார்!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ுடைய மனவிருப்பத்தின்படி நீர் அவருக்குத் தந்தருளி, அவருடைய உதடுகளின் விண்ணப்பத்தைத் தள்ளாதிருக்கிறீர். (சேலா.)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த்தம ஆசீர்வாதங்களோடு நீர் அவருக்கு எதிர்கொண்டுவந்து, அவர் சிரசில் பொற்கிரீடம் தரிப்பிக்கிறீ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உம்மிடத்தில் ஆயுசைக்கேட்டார்; நீர் அவருக்கு என்றென்றைக்குமுள்ள தீர்க்காயுசை அளித்தீ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மது இரட்சிப்பினால் அவர் மகிமை பெரிதாயிருக்கிறது; மேன்மையையும் மகத்துவத்தையும் அவருக்கு அருளினீ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ை நித்திய ஆசீர்வாதங்களுள்ளவராக்குகிறீர்; அவரை உம்முடைய சமுகத்தின் மகிழ்ச்சியினால் பூரிப்பாக்குகிறீ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ை நித்திய ஆசீர்வாதங்களுள்ளவராக்குகிறீர்; அவரை உம்முடைய சமுகத்தின் மகிழ்ச்சியினால் பூரிப்பாக்குகிறீ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 கர்த்தர்மேல் நம்பிக்கையாயிருக்கிறார்: உன்னதமானவருடைய தயவினால் அசைக்கப்படாதிருப்ப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4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ിന്റെ കൈ നിന്റെ സകലശത്രുക്കളെയും കണ്ടുപിടിക്കും നിന്റെ വലങ്കൈ നിന്നെ പകെക്കുന്നവരെ പിടിക്കു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ന്റെ പ്രത്യക്ഷതയുടെ കാലത്തു നീ അവരെ തീച്ചൂളയെപ്പോലെയാക്കും; യഹോവ തന്റെ ക്രോധത്തിൽ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ഴുങ്ങിക്കളയും; തീ അവരെ ദഹിപ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ീ അവരുടെ ഫലത്തെ ഭൂമിയിൽനിന്നും അവരുടെ സന്തതിയെ മനുഷ്യപുത്രന്മാരുടെ ഇടയിൽനിന്നും നശിപ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ർ നിനക്കു വിരോധമായി ദോഷംവിചാരിച്ചു; തങ്ങളാൽ സാധിക്കാത്ത ഒരു ഉപായം നിരൂ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ീ അവരെ പുറം കാട്ടുമാറാക്കും അവരുടെ മുഖത്തിന്നുനേരെ അസ്ത്രം ഞാണിന്മേൽ തൊ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യഹോവേ, നിന്റെ ശക്തിയിൽ ഉയർന്നിരിക്കേണമേ; ഞങ്ങൾ പാടി നിന്റെ ബലത്തെ സ്തുത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ോവേ, രാജാവു നിന്റെ ബലത്തിൽ സന്തോഷിക്കുന്നു; നിന്റെ രക്ഷയിൽ അവൻ ഏറ്റവും ഉല്ലസ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ന്റെ ഹൃദയത്തിലെ ആഗ്രഹം നീ അവന്നു നല്കി; അവന്റെ അധരങ്ങളുടെ യാചന നിഷേധിച്ചതുമില്ല. സേല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ന്മയുടെ അനുഗ്രഹങ്ങളാൽ നീ അവനെ എതിരേറ്റു, തങ്കക്കിരീടത്തെ അവന്റെ തലയിൽ വെ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ൻ നിന്നോടു ജീവനെ അപേക്ഷിച്ചു; നീ അവന്നു കൊടുത്തു; എന്നെന്നേക്കുമുള്ള ദീർഘായുസ്സിന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ന്റെ രക്ഷയാൽ അവന്റെ മഹത്വം വലിയതു; മാനവും തേജസ്സും നീ അവനെ അണ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ീ അവനെ എന്നേക്കും അനുഗ്രഹസമൃദ്ധിയാക്കുന്നു; നിന്റെ സന്നിധിയിലെ സന്തോഷംകൊണ്ടു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നന്ദി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രാജാവു യഹോവയിൽ ആശ്രയിക്കുന്നു; അത്യുന്നതന്റെ കാരുണ്യംകൊണ്ടു അവൻ കുലുങ്ങാത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2026-08-01T15:22:27Z</dcterms:created>
  <dcterms:modified xsi:type="dcterms:W3CDTF">2026-08-01T15:22:27Z</dcterms:modified>
  <dc:title>சங்கீதம்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