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8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e there is who loves thee, waiting still for thee ; 
Canst thou yet reject Him ? none so kind as He !
Do not grieve Him longer : come and trust Him now !
He has waited all thy days: why waitest thou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e there is who loves thee : oh, receive Him now !
He has waited all the day : why waitest thou ?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enderly He woos thee : do not slight 
His call ;
Though thy sins are many, He'll forgive them all.  
Turn to Him, repenting: He will 
cleanse thee now !
He is waiting at thy heart: why waitest thou 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Jesus still is waiting: sinner, why delay ? 
To His arms of mercy rise and haste away !
Only come believing, He will save thee now !
He is waiting at the door: why waitest thou ?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2026-07-31T14:52:52Z</dcterms:created>
  <dcterms:modified xsi:type="dcterms:W3CDTF">2026-07-31T14:52:52Z</dcterms:modified>
  <dc:title>Hymn : 445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