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song, a song for water bright, 
In love and beauty flowing ! 
It sings its way in joy and might 
The gift of heaven bestow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song, a song for water fair, 
As pure and free as mountain air !
A song, a song for water fair, 
As pure and free as mountain air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's balm in every sparkling drop, 
In every wave there's pleasure ; 
In diamond spray it leaps away, 
A lovely boon and treasu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nerves the hand to deeds of might ; 
It wakes the heart to gladness ; 
It breathes a psalm of pure delight, 
And charms us all from sadnes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rom every vale and glade and hill 
It speaks of nature's kindness ! 
Oh, may we heed the lessons still, 
Nor shun it in our blindnes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2026-09-08T09:48:29Z</dcterms:created>
  <dcterms:modified xsi:type="dcterms:W3CDTF">2026-09-08T09:48:29Z</dcterms:modified>
  <dc:title>Hymn : 678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