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ருபத்திரண்டாவது கிதல்தி, அவன் குமாரர், அவன் சகோதரரென்னும் பன்னிரண்டுபேர் பேர்வழிக்க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ருபத்துமூன்றாவது மகாசியோத், அவன் குமாரர், அவன் சகோதரரென்னும் பன்னிரண்டுபேர் பேர்வழிக்க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ருபத்துநான்காவது ரொமந்தியேசர், அவன் குமாரர், அவன் சகோதரரென்னும் பன்னிரண்டுபேர் பேர்வழிக்கும் விழுந்த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ேலும் சுரமண்டலங்களாலும் தம்புருகளாலும் கைத்தாளங்களாலும், தீர்க்கதரிசனம் சொல்லுகிற ஆசாப், ஏமான், எதுத்தூன் என்பவர்களின் குமாரரில் சிலரை, தாவீதும் தேவாலயச் சேனைகளின் பிரபுக்களும் ஊழியத்திற்கென்று பிரித்துவைத்தார்கள்; தங்கள் ஊழியத்தின் கிரியைக்குக் குறித்துவைக்கப்பட்ட மனுஷர்களின் தொகையாவது: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ேலும் சுரமண்டலங்களாலும் தம்புருகளாலும் கைத்தாளங்களாலும், தீர்க்கதரிசனம் சொல்லுகிற ஆசாப், ஏமான், எதுத்தூன் என்பவர்களின் குமாரரில் சிலரை, தாவீதும் தேவாலயச் சேனைகளின் பிரபுக்களும் ஊழியத்திற்கென்று பிரித்துவைத்தார்கள்; தங்கள் ஊழியத்தின் கிரியைக்குக் குறித்துவைக்கப்பட்ட மனுஷர்களின் தொகையாவது: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ேலும் சுரமண்டலங்களாலும் தம்புருகளாலும் கைத்தாளங்களாலும், தீர்க்கதரிசனம் சொல்லுகிற ஆசாப், ஏமான், எதுத்தூன் என்பவர்களின் குமாரரில் சிலரை, தாவீதும் தேவாலயச் சேனைகளின் பிரபுக்களும் ஊழியத்திற்கென்று பிரித்துவைத்தார்கள்; தங்கள் ஊழியத்தின் கிரியைக்குக் குறித்துவைக்கப்பட்ட மனுஷர்களின் தொகையாவது: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ராஜாவுடைய கட்டளைப்பிரமாணமாய்த் தீர்க்கதரிசனம் சொல்லுகிற ஆசாப்பின் வசத்திலிருக்கிற, ஆசாப்பின் குமாரரில் சக்கூர், யோசேப்பு, நெதானியா, அஷாரேலா என்பவர்களும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ராஜாவுடைய கட்டளைப்பிரமாணமாய்த் தீர்க்கதரிசனம் சொல்லுகிற ஆசாப்பின் வசத்திலிருக்கிற, ஆசாப்பின் குமாரரில் சக்கூர், யோசேப்பு, நெதானியா, அஷாரேலா என்பவர்களும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ைப் போற்றித் துதித்துத் தீர்க்கதரிசனம் சொல்லுகிற தங்கள் தகப்பனாகிய எதுத்தூனின் வசத்திலே சுரமண்டலங்களை வாசிக்க, எதுத்தூனின் குமாரராகிய கெதலியா, சேரீ, எஷாயா, அஷபியா, மத்தித்தியா என்னும் ஆறுபேரும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ைப் போற்றித் துதித்துத் தீர்க்கதரிசனம் சொல்லுகிற தங்கள் தகப்பனாகிய எதுத்தூனின் வசத்திலே சுரமண்டலங்களை வாசிக்க, எதுத்தூனின் குமாரராகிய கெதலியா, சேரீ, எஷாயா, அஷபியா, மத்தித்தியா என்னும் ஆறுபேரும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தினான்காவது மத்தித்தியா, அவன் குமாரர், அவன் சகோதரரென்னும் பன்னிரண்டுபேர் பேர்வழிக்க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ைப் போற்றித் துதித்துத் தீர்க்கதரிசனம் சொல்லுகிற தங்கள் தகப்பனாகிய எதுத்தூனின் வசத்திலே சுரமண்டலங்களை வாசிக்க, எதுத்தூனின் குமாரராகிய கெதலியா, சேரீ, எஷாயா, அஷபியா, மத்தித்தியா என்னும் ஆறுபேர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ொம்பைத் தொனிக்கப்பண்ண, தேவவிஷயத்தில் ராஜாவுக்கு ஞானதிருஷ்டிக்காரனாகிய ஏமானின் குமாரர் புக்கியா, மத்தனியா, ஊசியேல், செபுவேல், எரிமோத், அனனியா, அனானி, எலியாத்தா, கிதல்தி, ரொமந்தியேசர், யோஸ்பெகாஷா, மலோத்தி, ஒத்திர், மகாசியோத் என்பவர்களுமே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ொம்பைத் தொனிக்கப்பண்ண, தேவவிஷயத்தில் ராஜாவுக்கு ஞானதிருஷ்டிக்காரனாகிய ஏமானின் குமாரர் புக்கியா, மத்தனியா, ஊசியேல், செபுவேல், எரிமோத், அனனியா, அனானி, எலியாத்தா, கிதல்தி, ரொமந்தியேசர், யோஸ்பெகாஷா, மலோத்தி, ஒத்திர், மகாசியோத் என்பவர்களுமே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ர்களெல்லாரும் ஏமானின் குமாரராயிருந்தார்கள்; தேவன் ஏமானுக்குப் பதினாலு குமாரரையும் மூன்று குமாரத்திகளையும் கொடுத்த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ர்களெல்லாரும் ஏமானின் குமாரராயிருந்தார்கள்; தேவன் ஏமானுக்குப் பதினாலு குமாரரையும் மூன்று குமாரத்திகளையும் கொடுத்த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ர்கள் அனைவரும் ராஜாவுடைய கட்டளைப்பிரமாணமாய்க் கர்த்தருடைய ஆலயத்தில் தாளங்கள் தம்புருகள் சுரமண்டலங்களாகிய கீதவாத்தியம் வாசிக்க, தேவனுடைய ஆலயத்தின் ஊழியமாக அவரவர் தங்கள் தங்கள் தகப்பன்மாராகிய ஆசாப் எதுத்தூன், ஏமான் என்பவர்கள் வசத்தில் இருந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ர்கள் அனைவரும் ராஜாவுடைய கட்டளைப்பிரமாணமாய்க் கர்த்தருடைய ஆலயத்தில் தாளங்கள் தம்புருகள் சுரமண்டலங்களாகிய கீதவாத்தியம் வாசிக்க, தேவனுடைய ஆலயத்தின் ஊழியமாக அவரவர் தங்கள் தங்கள் தகப்பன்மாராகிய ஆசாப் எதுத்தூன், ஏமான் என்பவர்கள் வசத்தில் இருந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ைப் பாடும் பாட்டுகளைக் கற்றுக்கொண்டு, நிபுணரான தங்கள் சகோதரரோடுங்கூட அவர்கள் இலக்கத்திற்கு இருநூற்றெண்பத்தெட்டுப்பேராயிருந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ைப் பாடும் பாட்டுகளைக் கற்றுக்கொண்டு, நிபுணரான தங்கள் சகோதரரோடுங்கூட அவர்கள் இலக்கத்திற்கு இருநூற்றெண்பத்தெட்டுப்பேராயிருந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ில் சிறியவனும் பெரியவனும், ஆசானும் மாணாக்கனும், சரிசமானமாய் முறைவரிசைக்காகச் சீட்டுப்போட்டுக்கொண்ட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தினைந்தாவது எரேமோத், அவன் சகோதரரென்னும் பன்னிரண்டுபேர் பேர்வழிக்கு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ுதலாவது சீட்டு ஆசாப் வம்சமான யோசேப்பின் பேர்வழிக்கும், இரண்டாவது கெதலியா, அவன் சகோதரர், அவன் குமாரரென்னும் பன்னிரண்டு பேர்வழிக்கும்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ுதலாவது சீட்டு ஆசாப் வம்சமான யோசேப்பின் பேர்வழிக்கும், இரண்டாவது கெதலியா, அவன் சகோதரர், அவன் குமாரரென்னும் பன்னிரண்டு பேர்வழிக்கும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ூன்றாவது சக்கூர், அவன் குமாரர், அவன் சகோதரரென்னும் பன்னிரண்டுபேர் வழிக்கும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காவது இஸ்ரி, அவன் குமாரர், அவன் சகோதரரென்னும் பன்னிரண்டுபேர் வழிக்கும்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ஐந்தாவது நெத்தனியா, அவன் குமாரர், அவன் சகோதரரென்னும் பன்னிரண்டு பேர்வழிக்கும்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றாவது புக்கியா, அவன் குமாரர், அவன் சகோதரரென்னும் பன்னிரண்டு பேர்வழிக்கும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ஏழாவது எசரேலோ, அவன் குமாரர், அவன் சகோதரரென்னும் பன்னிரண்டுபேர்வழிக்கும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ட்டாவது எஷாயா, அவன் குமாரர், அவன் சகோதரரென்னும் பன்னிரண்டு பேர்வழிக்கும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ன்பதாவது மத்தனீயா, அவன் குமாரர், அவன் சகோதரர் பன்னிரண்டு பேர்வழிக்கும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த்தாவது சிமேயா, அவன் குமாரர், அவன் சகோதரரென்னும் பன்னிரண்டு பேர்வழிக்க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தினாறாவது அனனியா, அவன் குமாரர், அவன் சகோதரரென்னும் பன்னிரண்டுபேர் பேர்வழிக்கும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தினோராவது அசாரியேல், அவன்குமாரர், அவன் சகோதரரென்னும் பன்னிரண்டு பேர்வழிக்கும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ன்னிரண்டாவது அஷாபியா, அவன் குமாரர், அவன் சகோதரரென்னும் பன்னிரண்டு பேர்வழிக்கும்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தின்மூன்றாவது சுபவேல், அவன் குமாரர், அவன் சகோதரரென்னும் பன்னிரண்டு பேர்வழிக்கும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தினேழாவது யோஸ்பேக்காஷா, அவன் குமாரர், அவன் சகோதரரென்னும் பன்னிரண்டு பேர்வழிக்க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தினெட்டாவது ஆனானி, அவன் குமாரர், அவன் சகோதரரென்னும் பன்னிரண்டுபேர் பேர்வழிக்கும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த்தொன்பதாவது, மலோத்தி, அவன் குமாரர், அவன் சகோதரரென்னும் பன்னிரண்டுபேர் பேர்வழிக்கும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ருபதாவது எலியாத்தா, அவன் குமாரர், அவன் சகோதரரென்னும் பன்னிரண்டுபேர் பேர்வழிக்கும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ருபத்தோராவது ஒத்திர், அவன் குமாரர், அவன் சகோதரரென்னும் பன்னிரண்டுபேர் பேர்வழிக்க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બાવીસમી ગિદ્દાલ્તીની: તેના પુત્રો અને ભાઇઓ મળીને કુલ બાર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ત્રેવીસમી માહઝીઓથની: તેના પુત્રો અને ભાઇઓ મળીને કુલ બાર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ચોવીસમી રોમામ્તી-એઝેરની: તેના પુત્રો અને ભાઇઓ મળીને કુલ બાર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દાઉદે અને તેના મુખ્ય અમલદારોએ આસાફના, હેમાનના અને યદૂથૂનના કુટુંબને સેવા માટે નિમ્યા. તેમને સિત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ીણા અને ઝાંઝ વગાડતાં વગાડતાં ભવિષ્યવાણી કરવાની હતી. તેમના નામો તથા એમની સેવાના પ્રકાર નીચે પ્રમા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આસાફના પુત્રો હતા; ઝાક્કૂર, યૂસફ, નથાન્યા અને અશ્શારએલાહ. આ બધા આસાફના પુત્રો હતા અને તે તેઓ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ગેવાન હતો. તે રાજાની સૂચના મુજબ દેવની ભવિષ્યવાણી કર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યદૂથૂનના છ પુત્રો હતા: ગદાલ્યા, સરી, યશાયા, શિમી, હશાબ્યા અને માત્તિથ્યા. એ છ પોતાના પિ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દૂથૂનની આગેવાની હેઠળ વીણા વગાડતાં અને ભવિષ્યવાણી કરતા, અને તેઓ યહોવાનો આભાર માનતા અને તેની સ્તુત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ચૌદમી માત્તિથ્યાની: તેના પુત્રો અને ભાઇઓ મળીને કુલ બાર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તાં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હેમાનના પુત્રો: બુક્કીયા, માત્તાન્યા, ઉઝઝીએલ, શબુએલ, યરીમોથ, હનાન્યા, હનાની, અલીઆથાહ, ગિદાલ્ત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ોમામ્તી-એઝેર, યેશ્બકાશાહ, માલ્લોથી, હોથીર અને માહઝીઓથ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દેવે પોતે વચન આપ્યા મુજબ રાજાના ષ્ટા હેમાનને તેનું ગૌરવ વધારવા ચૌદ પુત્રો અને ત્રણ પુત્રી આપ્ય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એ બધા પોતપોતાના પિતાની આગેવાની હેઠળ, યહોવાના મંદિરમાં સારંગી, વીણા અને ઝાંઝની સંગાથે ગાતા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જાએ સોંપેલા કામ મુજબ દેવના મંદિરમાં સેવા બજાવ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યહોવાના કીર્તન ગાવાની તાલીમ પામેલા તેમના કુટુંબીઓ બીજા લેવીઓ સાથે ગણાતાં કુશળ સંગીતકારોની કુ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ંખ્યા 288 ન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કામની વહેંચણી માટે જુવાન ઘરડા, ઉસ્તાદ અને શાગીર્દ સૌએ ચિઠ્ઠી નાખ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પંદરમી યરેમોથની: તેના પુત્રો અને ભાઇઓ મળીને કુલ બાર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પ્રથમ ચિઠ્ઠી આસાફના સમૂહની નીકળી: એમાં કુલ બાર માણસો હતા જેમાં યૂસફ, તેના ભાઇઓ અને પુત્રો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માવેશ થતો હતો.બીજી ચિઠ્ઠી ગદાલ્યાની: તેના ભાઇઓની અને પુત્રોની નીકળી; તેઓ કુલ બાર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્રીજી ચિઠ્ઠી ઝાક્કૂરની: તેના પુત્રોની અને તેના ભાઇઓની નીકળી. તેઓ કુલ બાર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ચોથી ચિઠ્ઠી મિસ્રીની: તેના પુત્રોની અને તેના ભાઇઓની નીકળી. જે બધાં કુલ મળીને બાર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પાંચમી ચિઠ્ઠી નથાન્યાની: તેના ભાઇઓ અને પુત્રો મળીને કુલ બાર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છઠ્ઠી બુક્કીયાની: તેના પુત્રો અને ભાઇઓ મળીને કુલ બાર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સાતમી યશારએલાહની: તેના પુત્રો અને ભાઇઓ મળીને કુલ બાર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આઠમી યશાયાની: તેના પુત્રો અને ભાઇઓ મળીને કુલ બાર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નવમી મત્તાન્યાની: તેના પુત્રો અને ભાઇઓ મળીને કુલ બાર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દશમી શિમઇ: તેના પુત્રો અને ભાઇઓ મળીને કુલ બાર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સોળમી હનાન્યાની: તેના પુત્રો અને ભાઇઓ મળીને કુલ બાર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અગિયારમી અઝારએલ: તેના પુત્રો અને ભાઇઓ મળીને કુલ બાર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બારમી હશાબ્યાની: તેના પુત્રો અને ભાઇઓ મળીને કુલ બાર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તેરમી શુબાએલની: તેના પુત્રો અને ભાઇઓ મળીને કુલ બાર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સત્તરમી યોશ્બકાશાહની: તેના પુત્રો અને ભાઇઓ મળીને કુલ બાર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અઢારમી હનાનની: તેના પુત્રો અને ભાઇઓ મળીને કુલ બાર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ઓગણીશમી માલ્લોથીની: તેના પુત્રો અને ભાઇઓ મળીને કુલ બાર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વીસમી અલીયાથાહની: તેના પુત્રો અને ભાઇઓ મળીને કુલ બાર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એકવીસમી હોથીરની: તેના પુત્રો અને ભાઇઓ મળીને કુલ બાર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2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2026-09-07T04:54:11Z</dcterms:created>
  <dcterms:modified xsi:type="dcterms:W3CDTF">2026-09-07T04:54:11Z</dcterms:modified>
  <dc:title>૧ કાળવૃત્તાંત : 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