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க் கர்த்த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ராஜா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நேச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 தேவன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வென்ற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ேவன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க்காய் மரித்த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வென்ற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ாம் நாள் எழுந்த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ின்ற தெய்வம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ுக்கத்தை சந்தோமாய் மாற்றிட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ொழ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த்தையும் படைத்த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ாமையுள்ள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ரிய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2026-09-09T15:58:43Z</dcterms:created>
  <dcterms:modified xsi:type="dcterms:W3CDTF">2026-09-09T15:58:43Z</dcterms:modified>
  <dc:title>துதிப் பாடல்கள் : 818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