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God, is any hour so sweet, 
From blush of morn to evening star, 
As that which calls me to Thy feet-----
The hour of prayer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n is my strength by Thee renewed ; 
Then are my sins by Thee forgiven; 
Then dost Thou cheer my solitude, 
With hopes of heav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 words can tell what sweet relief 
Here for my every want I find : 
What strength for warfare, balm for 
What peace of mind ! [grief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ushed is each doubt, gone every fear ; 
My spirit seems in heaven to stay; 
And e'en the penitential tear 
Is wiped aw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Lord, till I reach yon blissful shore, 
No privilege so dear shall be 
As thus my inmost soul to pour 
In prayer to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2026-09-08T11:01:09Z</dcterms:created>
  <dcterms:modified xsi:type="dcterms:W3CDTF">2026-09-08T11:01:09Z</dcterms:modified>
  <dc:title>Hymn : 314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