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சூகியனான பில்தாத் பிரதியுத்தரமாக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காரமும் பயங்கரமும் அவரிடத்தில் இருக்கிறது; அவர் தமது உன்னதமான ஸ்தலங்களில் சமாதானத்தை உண்டாக்கு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ுடைய சேனைகளுக்குத் தொகையுண்டோ? அவருடைய வெளிச்சம் யார்மேல் உதிக்காமலிருக்கிறது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ப்படியிருக்க, மனுஷன் தேவனுக்கு முன்பாக நீதிமானாயிருப்பது எப்படி? ஸ்திரீயினிடத்தில் பிறந்தவன் சுத்தமாயிருப்பது எப்படி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ந்திரனை அண்ணாந்துபாரும், அதுவும் பிரகாசியாமலிருக்கிறது; நட்சத்திரங்களும் அவர் பார்வைக்குச் சுத்தமானவைகள் அல்ல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ுழுவாயிருக்கிற மனிதனும், பூச்சியாயிருக்கிற மனுபுத்திரனும் எம்மாத்திரம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answered Bildad the Shuhite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Dominion and fear are with him, he makes peace in his high pla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s there any number of his armies? and upon whom does not his light ari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ow then can man be justified with God? or how can he be clean that is born of a woma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ehold even to the moon, and it shines not; yea, the stars are not pure in his 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ow much less man, that is a worm? and the son of man, which is a wor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2026-07-18T18:07:16Z</dcterms:created>
  <dcterms:modified xsi:type="dcterms:W3CDTF">2026-07-18T18:07:16Z</dcterms:modified>
  <dc:title>யோபு : 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