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ஜீவ கிறிஸ்து உயிர்த்தெழுந்தார்
தேவ குமாரன் மரித்தெழுந்தார்
பாவங்கள் போக்க பாவியை மீட்க
பலியான இயேசு உயிர்த்தெழுந்தார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! அல்லேலூயா!
அல்லேலூயா! கிறிஸ்து உயிர்த்தார்!
அல்லேலூயா கல்லறைக் காட்சி
அற்புத சாட்சியே
ஆண்டவர் இயேசு உயிர்த்தெழுந்த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தாளம் யாவையும் மேற்கொண்டவர்
வேதாளக் கூட்டம் நடுங்கிடவே
அன்றதிகாலை மா இருள் வேளை
மன்னாதி மன்னன் உயிர்த்தெழுந்தார் –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ாம் தொழும் தேவன் உயிருள்ளவர்
நம் கிறிஸ்தேசு பரிசுத்தரே
சாவை ஜெயித்து காட்சி அளித்து
சொன்னபடியே உயிர்த்தெழுந்தார் – அல்லேலூயா
4. பூரிப்புடன் நாம் பாடிடுவோம்
பூலோகமெங்கும் சாற்றிடுவோம்
என் மன ஜோதி தம் அருள் ஆவி
என் உள்ளம் ஊற்ற உயிர்த்தெழுந்தார் –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ல் விசுவாசம் தந்திடுவார்
நம்பிடுவோரை எழுப்பிடுவார்
எக்காள சத்தம் கேட்டிட நாமும்
ஏகுவோம் மேலே ஜெயித்தெழுந்தே –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2026-06-15T13:19:32Z</dcterms:created>
  <dcterms:modified xsi:type="dcterms:W3CDTF">2026-06-15T13:19:32Z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