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டைய கண்ணீர் யாவையும் தேவன் துடைப்பார்; இனி மரணமுமில்லை, துக்கமுமில்லை, அலறுதலுமில்லை, வருத்தமுமில்லை; முந்தினவைகள் ஒழிந்துபோயின என்று விளம்பின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ங்காசனத்தின்மேல் வீற்றிருந்தவர்: இதோ, நான் சகலத்தையும் புதிதாக்குகிறேன் என்றார். பின்னும், அவர்: இந்த வசனங்கள் சத்தியமும் உண்மையுமானவைகள், இவைகளை எழுது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ங்காசனத்தின்மேல் வீற்றிருந்தவர்: இதோ, நான் சகலத்தையும் புதிதாக்குகிறேன் என்றார். பின்னும், அவர்: இந்த வசனங்கள் சத்தியமும் உண்மையுமானவைகள், இவைகளை எழுது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ன்றியும், அவர் என்னை நோக்கி: ஆயிற்று, நான் அல்பாவும் ஓமெகாவும், ஆதியும் அந்தமுமாயிருக்கிறேன். தாகமாயிருக்கிறவனுக்கு நான் ஜீவத்தண்ணீரூற்றில் இலவசமாய்க் கொடுப்ப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ன்றியும், அவர் என்னை நோக்கி: ஆயிற்று, நான் அல்பாவும் ஓமெகாவும், ஆதியும் அந்தமுமாயிருக்கிறேன். தாகமாயிருக்கிறவனுக்கு நான் ஜீவத்தண்ணீரூற்றில் இலவசமாய்க் கொடுப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ெயங்கொள்ளுகிறவன் எல்லாவற்றையும் சுதந்தரித்துக்கொள்ளுவான்; நான் அவன் தேவனாயிருப்பேன், அவன் என் குமாரனாயிருப்ப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யப்படுகிறவர்களும், அவிசுவாசிகளும், அருவருப்பானவர்களும், கொலைபாதகரும், விபசாரக்காரரும், சூனியக்காரரும், விக்கிரகாராதனைக்காரரும், பொய்யர் அனைவரும் இரண்டாம் மரணமாகிய அக்கினியும் கந்தகமும் எரிகிற கடலிலே பங்கடைவார்கள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யப்படுகிறவர்களும், அவிசுவாசிகளும், அருவருப்பானவர்களும், கொலைபாதகரும், விபசாரக்காரரும், சூனியக்காரரும், விக்கிரகாராதனைக்காரரும், பொய்யர் அனைவரும் இரண்டாம் மரணமாகிய அக்கினியும் கந்தகமும் எரிகிற கடலிலே பங்கடைவார்கள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யப்படுகிறவர்களும், அவிசுவாசிகளும், அருவருப்பானவர்களும், கொலைபாதகரும், விபசாரக்காரரும், சூனியக்காரரும், விக்கிரகாராதனைக்காரரும், பொய்யர் அனைவரும் இரண்டாம் மரணமாகிய அக்கினியும் கந்தகமும் எரிகிற கடலிலே பங்கடைவார்கள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, கடைசியான ஏழு வாதைகளால் நிறைந்த ஏழு கலசங்களையுடைய அந்த ஏழு தூதரில் ஒருவன் என்னிடத்தில் வந்து: நீ இங்கே வா, ஆட்டுக்குட்டியானவருடைய மனைவியாகிய மணவாட்டியை உனக்குக் காண்பிக்கிறேன் என்று சொல்ல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நான் புதிய வானத்தையும் புதிய பூமியையும் கண்டேன்; முந்தின வானமும் முந்தின பூமியும் ஒழிந்துபோயின; சமுத்திரமும் இல்லாமற்போ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, கடைசியான ஏழு வாதைகளால் நிறைந்த ஏழு கலசங்களையுடைய அந்த ஏழு தூதரில் ஒருவன் என்னிடத்தில் வந்து: நீ இங்கே வா, ஆட்டுக்குட்டியானவருடைய மனைவியாகிய மணவாட்டியை உனக்குக் காண்பிக்கிறேன் என்று சொல்ல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ரிதும் உயரமுமான ஒரு பர்வதத்தின்மேல் என்னை ஆவியில் கொண்டுபோய், தேவனுடைய மகிமையை அடைந்த எருசலேமாகிய பரிசுத்தநகரம் பரலோகத்தைவிட்டு தேவனிடத்திலிருந்து இறங்கிவருகிறதை எனக்குக் காண்பி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ரிதும் உயரமுமான ஒரு பர்வதத்தின்மேல் என்னை ஆவியில் கொண்டுபோய், தேவனுடைய மகிமையை அடைந்த எருசலேமாகிய பரிசுத்தநகரம் பரலோகத்தைவிட்டு தேவனிடத்திலிருந்து இறங்கிவருகிறதை எனக்குக் காண்ப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ன் பிரகாசம் மிகவும் விலையுயர்ந்த இரத்தினக்கல்லைப்போலவும், பளிங்கினொளியுள்ள வச்சிரக்கல்லைப்போலவும் இ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ின் பிரகாசம் மிகவும் விலையுயர்ந்த இரத்தினக்கல்லைப்போலவும், பளிங்கினொளியுள்ள வச்சிரக்கல்லைப்போலவும் இ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ப் பெரிதும் உயரமுமான மதிலும், கிழக்கே மூன்று வாசல்கள், வடக்கே மூன்று வாசல்கள், தெற்கே மூன்று வாசல்கள், மேற்கே மூன்று வாசல்கள் ஆகப் பன்னிரண்டு வாசல்களும் இருந்தன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ப் பெரிதும் உயரமுமான மதிலும், கிழக்கே மூன்று வாசல்கள், வடக்கே மூன்று வாசல்கள், தெற்கே மூன்று வாசல்கள், மேற்கே மூன்று வாசல்கள் ஆகப் பன்னிரண்டு வாசல்களும் இருந்தன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ாசல்களின் அருகே பன்னிரண்டு தூதர்களிருந்தார்கள்; அந்த வாசல்களின்மேல் இஸ்ரவேல் சந்ததியாராகிய பன்னிரண்டு கோத்திரத்தாருடைய நாமங்களும் எழுதப்பட்டிருந்தன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ாசல்களின் அருகே பன்னிரண்டு தூதர்களிருந்தார்கள்; அந்த வாசல்களின்மேல் இஸ்ரவேல் சந்ததியாராகிய பன்னிரண்டு கோத்திரத்தாருடைய நாமங்களும் எழுதப்பட்டிருந்தன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கரத்தின் மதிலுக்குப் பன்னிரண்டு அஸ்திபாரக் கற்களிருந்தன; அவைகள்மேல் ஆட்டுக்குட்டியானவருடைய பன்னிரண்டு அப்போஸ்தலரின் பன்னிரண்டு நாமங்களும் பதிந்திருந்தன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நான் புதிய வானத்தையும் புதிய பூமியையும் கண்டேன்; முந்தின வானமும் முந்தின பூமியும் ஒழிந்துபோயின; சமுத்திரமும் இல்லாமற்போ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கரத்தின் மதிலுக்குப் பன்னிரண்டு அஸ்திபாரக் கற்களிருந்தன; அவைகள்மேல் ஆட்டுக்குட்டியானவருடைய பன்னிரண்டு அப்போஸ்தலரின் பன்னிரண்டு நாமங்களும் பதிந்திருந்தன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ுடனே பேசினவன், நகரத்தையும் அதின் வாசல்களையும் அதின் மதிலையும் அளக்கிறதற்கு ஒரு பொற்கோலைப் பிடித்தி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னுடனே பேசினவன், நகரத்தையும் அதின் வாசல்களையும் அதின் மதிலையும் அளக்கிறதற்கு ஒரு பொற்கோலைப் பிடித்திரு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நகரம் சதுரமாயிருந்தது, அதின் அகலமும் நீளமும் சமமாயிருந்தது. அவன் அந்தக் கோலினால் நகரத்தை அளந்தான்; அது பன்னீராயிரம் ஸ்தாதி அளவாயிருந்தது; அதின் நீளமும் அகலமும் உயரமும் சமமாயி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நகரம் சதுரமாயிருந்தது, அதின் அகலமும் நீளமும் சமமாயிருந்தது. அவன் அந்தக் கோலினால் நகரத்தை அளந்தான்; அது பன்னீராயிரம் ஸ்தாதி அளவாயிருந்தது; அதின் நீளமும் அகலமும் உயரமும் சமமாயிரு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நகரம் சதுரமாயிருந்தது, அதின் அகலமும் நீளமும் சமமாயிருந்தது. அவன் அந்தக் கோலினால் நகரத்தை அளந்தான்; அது பன்னீராயிரம் ஸ்தாதி அளவாயிருந்தது; அதின் நீளமும் அகலமும் உயரமும் சமமாயிருந்த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அதின் மதிலை அளந்தபோது, அது தூதனுடைய அளவாகிய மனுஷ அளவின்படியே நூற்றுநாற்பத்துநான்கு முழமாயி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அதின் மதிலை அளந்தபோது, அது தூதனுடைய அளவாகிய மனுஷ அளவின்படியே நூற்றுநாற்பத்துநான்கு முழமாயி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் மதில் வச்சிரக்கல்லால் கட்டப்பட்டிருந்தது; நகரம் தெளிந்தபளிங்குக்கு ஒப்பான சுத்தப்பொன்னாயி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ன் மதில் வச்சிரக்கல்லால் கட்டப்பட்டிருந்தது; நகரம் தெளிந்தபளிங்குக்கு ஒப்பான சுத்தப்பொன்னாயிருந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ோவானாகிய நான், புதிய எருசலேமாகிய பரிசுத்த நகரத்தை தேவனிடத்தினின்று பரலோகத்தைவிட்டு இறங்கிவரக்கண்டேன்; அது தன் புருஷனுக்காக அலங்கரிக்கப்பட்ட மணவாட்டியைப்போல ஆயத்தமாக்கப்பட்ட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கரத்து மதில்களின் அஸ்திபாரங்கள் சகலவித இரத்தினங்களினாலும் அலங்கரிக்கப்பட்டிருந்தன; முதலாம் அஸ்திபாரம் வச்சிரக்கல், இரண்டாவது இந்திரநீலம், மூன்றாவது சந்திரகாந்தம், நான்காவது மரகத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கரத்து மதில்களின் அஸ்திபாரங்கள் சகலவித இரத்தினங்களினாலும் அலங்கரிக்கப்பட்டிருந்தன; முதலாம் அஸ்திபாரம் வச்சிரக்கல், இரண்டாவது இந்திரநீலம், மூன்றாவது சந்திரகாந்தம், நான்காவது மரகத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கரத்து மதில்களின் அஸ்திபாரங்கள் சகலவித இரத்தினங்களினாலும் அலங்கரிக்கப்பட்டிருந்தன; முதலாம் அஸ்திபாரம் வச்சிரக்கல், இரண்டாவது இந்திரநீலம், மூன்றாவது சந்திரகாந்தம், நான்காவது மரகத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ஐந்தாவது கோமேதகம், ஆறாவது பதுமராகம், ஏழாவது சுவர்ணரத்தினம், எட்டாவது படிகப்பச்சை, ஒன்பதாவது புஷ்பராகம், பத்தாவது வைடூரியம், பதினோராவது சுநீரம், பன்னிரண்டாவது சுகந்தி இவைகள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ஐந்தாவது கோமேதகம், ஆறாவது பதுமராகம், ஏழாவது சுவர்ணரத்தினம், எட்டாவது படிகப்பச்சை, ஒன்பதாவது புஷ்பராகம், பத்தாவது வைடூரியம், பதினோராவது சுநீரம், பன்னிரண்டாவது சுகந்தி இவைகளே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ன்னிரண்டு வாசல்களும் பன்னிரண்டு முத்துக்களாயிருந்தன; ஒவ்வொரு வாசலும் ஒவ்வொரு முத்தாயிருந்தது. நகரத்தின் வீதி தெளிவுள்ள பளிங்குபோலச் சுத்தப்பொன்னாயிரு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ன்னிரண்டு வாசல்களும் பன்னிரண்டு முத்துக்களாயிருந்தன; ஒவ்வொரு வாசலும் ஒவ்வொரு முத்தாயிருந்தது. நகரத்தின் வீதி தெளிவுள்ள பளிங்குபோலச் சுத்தப்பொன்னாயி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ிலே தேவாலயத்தை நான் காணவில்லை; சர்வவல்லமையுள்ள தேவனாகிய கர்த்தரும் ஆட்டுக்குட்டியானவருமே அதற்கு ஆலய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கரத்திற்கு வெளிச்சங்கொடுக்கச் சூரியனும் சந்திரனும் அதற்கு வேண்டுவதில்லை; தேவனுடைய மகிமையே அதைப் பிரகாசிப்பித்தது, ஆட்டுக்குட்டியானவரே அதற்கு விளக்க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கரத்திற்கு வெளிச்சங்கொடுக்கச் சூரியனும் சந்திரனும் அதற்கு வேண்டுவதில்லை; தேவனுடைய மகிமையே அதைப் பிரகாசிப்பித்தது, ஆட்டுக்குட்டியானவரே அதற்கு விளக்க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ோவானாகிய நான், புதிய எருசலேமாகிய பரிசுத்த நகரத்தை தேவனிடத்தினின்று பரலோகத்தைவிட்டு இறங்கிவரக்கண்டேன்; அது தன் புருஷனுக்காக அலங்கரிக்கப்பட்ட மணவாட்டியைப்போல ஆயத்தமாக்கப்பட்டி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ரட்சிக்கப்படுகிற ஜனங்கள் அதின் வெளிச்சத்திலே நடப்பார்கள் பூமியின் ராஜாக்கள் தங்கள் மகிமையையும் கனத்தையும் அதற்குள்ளே கொண்டுவருவார்கள்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ரட்சிக்கப்படுகிற ஜனங்கள் அதின் வெளிச்சத்திலே நடப்பார்கள் பூமியின் ராஜாக்கள் தங்கள் மகிமையையும் கனத்தையும் அதற்குள்ளே கொண்டுவருவார்கள்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ங்கே இராக்காலம் இல்லாதபடியால், அதின் வாசல்கள் பகலில் அடைக்கப்படுவதே இல்லை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லகத்தாருடைய மகிமையையும் கனத்தையும் அதற்குள்ளே கொண்டுவருவ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ீட்டுள்ளதும் அருவருப்பையும் பொய்யையும் நடப்பிக்கிறதுமாகிய ஒன்றும் அதில் பிரவேசிப்பதில்லை; ஆட்டுக்குட்டியானவரின் ஜீவபுஸ்தகத்தில் எழுதப்பட்டவர்கள் மாத்திரம் அதில் பிரவேசிப்ப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ீட்டுள்ளதும் அருவருப்பையும் பொய்யையும் நடப்பிக்கிறதுமாகிய ஒன்றும் அதில் பிரவேசிப்பதில்லை; ஆட்டுக்குட்டியானவரின் ஜீவபுஸ்தகத்தில் எழுதப்பட்டவர்கள் மாத்திரம் அதில் பிரவேசி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, பரலோகத்திலிருந்து உண்டான ஒரு பெருஞ்சத்தத்தைக் கேட்டேன்; அது: இதோ, மனுஷர்களிடத்திலே தேவனுடைய வாசஸ்தலமிருக்கிறது, அவர்களிடத்திலே அவர் வாசமாயிருப்பார்; அவர்களும் அவருடைய ஜனங்களாயிருப்பார்கள், தேவன்தாமே அவர்களோடேகூட இருந்து அவர்களுடைய தேவனாயிருப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, பரலோகத்திலிருந்து உண்டான ஒரு பெருஞ்சத்தத்தைக் கேட்டேன்; அது: இதோ, மனுஷர்களிடத்திலே தேவனுடைய வாசஸ்தலமிருக்கிறது, அவர்களிடத்திலே அவர் வாசமாயிருப்பார்; அவர்களும் அவருடைய ஜனங்களாயிருப்பார்கள், தேவன்தாமே அவர்களோடேகூட இருந்து அவர்களுடைய தேவனாயிருப்ப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ேலும், பரலோகத்திலிருந்து உண்டான ஒரு பெருஞ்சத்தத்தைக் கேட்டேன்; அது: இதோ, மனுஷர்களிடத்திலே தேவனுடைய வாசஸ்தலமிருக்கிறது, அவர்களிடத்திலே அவர் வாசமாயிருப்பார்; அவர்களும் அவருடைய ஜனங்களாயிருப்பார்கள், தேவன்தாமே அவர்களோடேகூட இருந்து அவர்களுடைய தேவனாயிருப்ப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டைய கண்ணீர் யாவையும் தேவன் துடைப்பார்; இனி மரணமுமில்லை, துக்கமுமில்லை, அலறுதலுமில்லை, வருத்தமுமில்லை; முந்தினவைகள் ஒழிந்துபோயின என்று விளம்பின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87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rrow, nor crying, neither shall there be any more pain: for the former things are passed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he that sat upon the throne said, Behold, I make all things new. And he said unto me, Writ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se words are true and faithf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said unto me, It is done. I am Alpha and Omega, the beginning and the end. I will gi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him that is thirsty of the fountain of the water of life free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He that overcomes shall inherit all things; and I will be his God, and he shall be my 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the fearful, and unbelieving, and the abominable, and murderers, and whoremonger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rcerers, and idolaters, and all liars, shall have their part in the lake which burns with fire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imstone: which is the second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re came unto me one of the seven angels which had the seven vials full of the seven la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 saw a new heaven and a new earth: for the first heaven and the first earth were pass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lagues, and talked with me, saying, Come here, I will show you the bride, the Lamb's w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he carried me away in the spirit to a great and high mountain, and showed me that gre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y, the holy Jerusalem, descending out of heaven from G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Having the glory of God: and her light was like unto a stone most precious, even like a jasp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one, clear as crystal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ad a wall great and high, and had twelve gates, and at the gates twelve angels, and nam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ritten thereon, which are the names of the twelve tribes of the children of Israel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On the east three gates; on the north three gates; on the south three gates; and on the we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ee gat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wall of the city had twelve foundations, and in them the names of the twelve apostle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y; and there was no more 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amb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he that talked with me had a golden reed to measure the city, and the gates thereof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ll there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city lies foursquare, and the length is as large as the breadth: and he measur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y with the reed, twelve thousand furlongs. The length and the breadth and the height of it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qua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measured the wall thereof, an hundred and forty and four cubits, according to the meas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a man, that is, of the ang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building of the wall of it was of jasper: and the city was pure gold, like unto cle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I John saw the holy city, new Jerusalem, coming down from God out of heaven, prepared as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foundations of the wall of the city were garnished with all manner of precious ston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first foundation was jasper; the second, sapphire; the third, a chalcedony; the fourth,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meral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The fifth, sardonyx; the sixth, ruby; the seventh, chrysolyte; the eighth, beryl; the ninth,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paz; the tenth, a chrysoprasus; the eleventh, a jacinth; the twelfth, an amethy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 twelve gates were twelve pearls: every several gate was of one pearl: and the stree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ity was pure gold, as it were transparent gl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I saw no temple therein: for the Lord God Almighty and the Lamb are the temple of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city had no need of the sun, neither of the moon, to shine in it: for the glory of G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d lighten it, and the Lamb is the light there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ide adorned for her husb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nations of them which are saved shall walk in the light of it: and the kings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arth do bring their glory and honour into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 gates of it shall not be shut at all by day: for there shall be no night 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hey shall bring the glory and honour of the nations into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re shall in no wise enter into it any thing that defiles, neither whatsoever work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omination, or makes a lie: but they which are written in the Lamb's book of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 heard a great voice out of heaven saying, Behold, the tabernacle of God is with men,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dwell with them, and they shall be his people, and God himself shall be with them, and be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God shall wipe away all tears from their eyes; and there shall be no more death, nei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2026-08-01T11:08:28Z</dcterms:created>
  <dcterms:modified xsi:type="dcterms:W3CDTF">2026-08-01T11:08:28Z</dcterms:modified>
  <dc:title>வெளி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