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அகாஸ்வேரு தேசத்தின்மேலும், சமுத்திரத்திலுள்ள தீவுகளின்மேலும், பகுதி ஏற்படு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ல்லமையும் பராக்கிரமமுமான அவனுடைய எல்லாச் செய்கைகளும், ராஜா பெரியவனாக்கின மொர்தெகாயினுடைய மேன்மையின் விர்த்தாந்தமும் மேதியா பெர்சியா ராஜாக்களின் நடபடி புஸ்தகத்தில் அல்லவோ எழுதியி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ல்லமையும் பராக்கிரமமுமான அவனுடைய எல்லாச் செய்கைகளும், ராஜா பெரியவனாக்கின மொர்தெகாயினுடைய மேன்மையின் விர்த்தாந்தமும் மேதியா பெர்சியா ராஜாக்களின் நடபடி புஸ்தகத்தில் அல்லவோ எழுதி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ல்லமையும் பராக்கிரமமுமான அவனுடைய எல்லாச் செய்கைகளும், ராஜா பெரியவனாக்கின மொர்தெகாயினுடைய மேன்மையின் விர்த்தாந்தமும் மேதியா பெர்சியா ராஜாக்களின் நடபடி புஸ்தகத்தில் அல்லவோ எழுதி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னாகிய மொர்தெகாய் ராஜாவாகிய அகாஸ்வேருவுக்கு இரண்டாவதானவனும், யூதருக்குள் பெரியவனும், தன் திரளான சகோதரருக்குப் பிரியமானவனுமாயிருந்ததும் அன்றி தன் ஜனங்களுடைய நன்மையை நாடி, தன் குலத்தாருக்கெல்லாம் சமாதானமுண்டாகப் பேசுகிறவனுமாயிரு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னாகிய மொர்தெகாய் ராஜாவாகிய அகாஸ்வேருவுக்கு இரண்டாவதானவனும், யூதருக்குள் பெரியவனும், தன் திரளான சகோதரருக்குப் பிரியமானவனுமாயிருந்ததும் அன்றி தன் ஜனங்களுடைய நன்மையை நாடி, தன் குலத்தாருக்கெல்லாம் சமாதானமுண்டாகப் பேசுகிறவனுமாய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king Ahasuerus laid a tribute upon the land, and upon the isles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ll the acts of his power and of his might, and the declaration of the greatness of Mordec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which the king advanced him, are they not written in the book of the chronicles of the k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dia and Pers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Mordecai the Jew was next unto king Ahasuerus, and great among the Jews, and accepte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 of his brethren, seeking the wealth of his people, and speaking peace to all his s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2026-07-18T18:06:26Z</dcterms:created>
  <dcterms:modified xsi:type="dcterms:W3CDTF">2026-07-18T18:06:26Z</dcterms:modified>
  <dc:title>எஸ்தர்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