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ாயக்காரரே, உங்களைக்குறித்து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ஜனங்கள் தங்கள் வாயினால் என்னிடத்தில் சேர்ந்து, தங்கள் உதடுகளினால் என்னைக் கனம்பண்ணுகிறார்கள்; அவர்கள் இருதயமோ எனக்குத் தூரமாய் விலகி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னுஷருடைய கற்பனைகளை உபதேசங்களாகப்போதித்து, வீணாய் எனக்கு ஆராதனை செய்கிறார்கள் என்று, ஏசாயா தீர்க்கதரிசி நன்றாய்ச் சொல்லியிருக்கிறான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அவர் ஜனங்களை வரவழைத்து, அவர்களை நோக்கி: நீங்கள் கேட்டு உணர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ய்க்குள்ளே போகிறது மனுஷனைத் தீட்டுப்படுத்தாது; வாயிலிருந்து புறப்படுகிறதே மனுஷனைத் தீட்டுப்படுத்தும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ய்க்குள்ளே போகிறது மனுஷனைத் தீட்டுப்படுத்தாது; வாயிலிருந்து புறப்படுகிறதே மனுஷனைத் தீட்டுப்படுத்தும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, அவருடைய சீஷர்கள் அவரிடத்தில் வந்து: பரிசேயர் இந்த வசனத்தைக் கேட்டு இடறலடைந்தார்கள் என்று அறிவீரோ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பிரதியுத்தரமாக: என் பரமபிதா நடாத நாற்றெல்லாம் வேரோடே பிடுங்க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விட்டுவிடுங்கள், அவர்கள் குருடருக்கு வழிகாட்டுகிற குருடராயிருக்கிறார்கள்; குருடனுக்குக் குருடன் வழிகாட்டினால் இருவரும் குழியிலே விழுவார்களே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விட்டுவிடுங்கள், அவர்கள் குருடருக்கு வழிகாட்டுகிற குருடராயிருக்கிறார்கள்; குருடனுக்குக் குருடன் வழிகாட்டினால் இருவரும் குழியிலே விழுவார்களே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எருசலேமிலிருந்து வந்த வேதபாரகரும் பரிசேயரும் இயேசுவினிடத்தில் வந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, பேதுரு அவரை நோக்கி: இந்த உவமையை எங்களுக்கு வெளிப்படுத்தவேண்ட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இயேசு: நீங்களும் இன்னும் உணர்வில்லாதவர்களாயிருக்கிறீர்களா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ாய்க்குள்ளே போகிறதெல்லாம் வயிற்றுக்குள்ளே சென்று ஆசனவழியாய்க் கழிந்துபோம் என்பதை நீங்கள் இன்னும் அறியவில்லையா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யிலிருந்து புறப்படுகிறவைகள் இருதயத்திலிருந்து புறப்பட்டுவரும்; அவைகளே மனுஷனைத் தீட்டுப்படுத்த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ப்படியெனில், இருதயத்திலிருந்து பொல்லாத சிந்தனைகளும், கொலைபாதகங்களும், விபசாரங்களும், வேசித்தனங்களும், களவுகளும், பொய்ச்சாட்சிகளும், தூஷணங்களும் புறப்பட்டுவர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ைகளே மனுஷனைத் தீட்டுப்படுத்தும்; கைகழுவாமல் சாப்பிடுகிறது மனுஷனைத் தீட்டுப்படுத்தாது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, இயேசு அவ்விடம் விட்டுப் புறப்பட்டு, தீரு, சீதோன் பட்டணங்களின் திசைகளுக்குப் போ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, அந்தத் திசைகளில் குடியிருக்கிற கானானிய ஸ்திரீ ஒருத்தி அவரிடத்தில் வந்து: ஆண்டவரே, தாவீதின் குமாரனே, எனக்கு இரங்கும், என் மகள் பிசாசினால் கொடிய வேதனைப்படுகிறாள் என்று சொல்லிக் கூப்பிட்ட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, அந்தத் திசைகளில் குடியிருக்கிற கானானிய ஸ்திரீ ஒருத்தி அவரிடத்தில் வந்து: ஆண்டவரே, தாவீதின் குமாரனே, எனக்கு இரங்கும், என் மகள் பிசாசினால் கொடிய வேதனைப்படுகிறாள் என்று சொல்லிக் கூப்பிட்ட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ுக்குப் பிரதியுத்தரமாக அவர் ஒரு வார்த்தையும் சொல்லவில்லை. அப்பொழுது அவருடைய சீஷர்கள் வந்து: இவள் நம்மைப் பின் தொடர்ந்து கூப்பிடுகிறாளே, இவளை அனுப்பிவிடும் என்று அவரை வேண்டிக்கொண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ம்முடைய சீஷர்கள் முன்னோர்களின் பாரம்பரியத்தை ஏன் மீறி நடக்கிறார்கள்? கைகழுவாமல் போஜனம் பண்ணுகிறார்களே!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ுக்குப் பிரதியுத்தரமாக அவர் ஒரு வார்த்தையும் சொல்லவில்லை. அப்பொழுது அவருடைய சீஷர்கள் வந்து: இவள் நம்மைப் பின் தொடர்ந்து கூப்பிடுகிறாளே, இவளை அனுப்பிவிடும் என்று அவரை வேண்டிக்கொண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 அவர்: காணாமற்போன ஆடுகளாகிய இஸ்ரவேல் வீட்டாரிடத்திற்கு அனுப்பப்பட்டேனேயன்றி, மற்றப்படியல்ல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ள் வந்து: ஆண்டவரே, எனக்கு உதவிசெய்யும் என்று அவரைப்பணிந்து கொண்ட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அவளை நோக்கி: பிள்ளைகளின் அப்பத்தை எடுத்து, நாய்க்குட்டிகளுக்குப் போடுகிறது நல்லதல்ல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ள்: மெய்தான் ஆண்டவரே, ஆகிலும் நாய்க்குட்டிகள் தங்கள் எஜமான்களின் மேஜையிலிருந்து விழுகிற துணிக்கைகளைத் தின்னுமே என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ள்: மெய்தான் ஆண்டவரே, ஆகிலும் நாய்க்குட்டிகள் தங்கள் எஜமான்களின் மேஜையிலிருந்து விழுகிற துணிக்கைகளைத் தின்னுமே என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யேசு அவளுக்குப் பிரதியுத்தரமாக: ஸ்திரீயே, உன் விசுவாசம் பெரிது; நீ விரும்புகிறபடி உனக்கு ஆகக்கடவது என்றார். அந்நேரமே அவள் மகள் ஆரோக்கியமான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யேசு அவளுக்குப் பிரதியுத்தரமாக: ஸ்திரீயே, உன் விசுவாசம் பெரிது; நீ விரும்புகிறபடி உனக்கு ஆகக்கடவது என்றார். அந்நேரமே அவள் மகள் ஆரோக்கியமான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்விடம் விட்டுப் புறப்பட்டு, கலிலேயா கடலருகே வந்து, ஒரு மலையின் மேல் ஏறி, அங்கே உட்கார்ந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சப்பாணிகள், குருடர், ஊமையர், ஊனர் முதலிய அநேகரை, திரளான ஜனங்கள் கூட்டிக்கொண்டு இயேசுவிடத்தில் வந்து, அவர்களை அவர் பாதத்திலே வைத்தார்கள்; அவர்களை அவர் சொஸ்தப்படுத்த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க்கு அவர் பிரதியுத்தரமாக: நீங்கள் உங்கள் பாரம்பரியத்தினாலே தேவனுடைய கற்பனையை ஏன் மீறி நடக்கிறீர்கள்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சப்பாணிகள், குருடர், ஊமையர், ஊனர் முதலிய அநேகரை, திரளான ஜனங்கள் கூட்டிக்கொண்டு இயேசுவிடத்தில் வந்து, அவர்களை அவர் பாதத்திலே வைத்தார்கள்; அவர்களை அவர் சொஸ்தப்படுத்த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ஊமையர் பேசுகிறதையும், ஊனர் சொஸ்தமடைகிறதையும், சப்பாணிகள் நடக்கிறதையும், குருடர் பார்க்கிறதையும், ஜனங்கள் கண்டு, ஆச்சரியப்பட்டு, இஸ்ரவேலின் தேவனை மகிமைப்படுத்த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ஊமையர் பேசுகிறதையும், ஊனர் சொஸ்தமடைகிறதையும், சப்பாணிகள் நடக்கிறதையும், குருடர் பார்க்கிறதையும், ஜனங்கள் கண்டு, ஆச்சரியப்பட்டு, இஸ்ரவேலின் தேவனை மகிமைப்படுத்த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, இயேசு தம்முடைய சீஷர்களை அழைத்து: ஜனங்களுக்காகப் பரிதபிக்கிறேன், இவர்கள் என்னிடத்தில் மூன்று நாட்கள் தங்கியிருந்து சாப்பிட ஒன்றுமில்லாதிருக்கிறார்கள்; இவர்களைப் பட்டினியாய் அனுப்பிவிட எனக்கு மனதில்லை, வழியில் சோர்ந்து போவார்களே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, இயேசு தம்முடைய சீஷர்களை அழைத்து: ஜனங்களுக்காகப் பரிதபிக்கிறேன், இவர்கள் என்னிடத்தில் மூன்று நாட்கள் தங்கியிருந்து சாப்பிட ஒன்றுமில்லாதிருக்கிறார்கள்; இவர்களைப் பட்டினியாய் அனுப்பிவிட எனக்கு மனதில்லை, வழியில் சோர்ந்து போவார்களே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, இயேசு தம்முடைய சீஷர்களை அழைத்து: ஜனங்களுக்காகப் பரிதபிக்கிறேன், இவர்கள் என்னிடத்தில் மூன்று நாட்கள் தங்கியிருந்து சாப்பிட ஒன்றுமில்லாதிருக்கிறார்கள்; இவர்களைப் பட்டினியாய் அனுப்பிவிட எனக்கு மனதில்லை, வழியில் சோர்ந்து போவார்களே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ற்கு அவருடைய சீஷர்கள்: இவ்வளவு திரளான ஜனங்களுக்குத் திருப்தியுண்டாகும்படி வேண்டிய அப்பங்கள் இந்த வனாந்தரத்திலே நமக்கு எப்படி அகப்படும்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இயேசு: உங்களிடத்தில் எத்தனை அப்பங்கள் உண்டு என்று கேட்டார். அவர்கள்: ஏழு அப்பங்களும் சில சிறு மீன்களும் உண்டு என்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அவர் ஜனங்களைத் தரையில் பந்தியிருக்கக் கட்டளையிட்ட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ஏழு அப்பங்களையும் அந்த மீன்களையும் எடுத்து, ஸ்தோத்திரம் பண்ணி, பிட்டுத் தம்முடைய சீஷர்களிடத்தில் கொடுத்தார்; சீஷர்கள் ஜனங்களுக்குப் பரிமாற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தகப்பனையும் உன் தாயையும் கனம்பண்ணுவாயாக என்றும்; தகப்பனையாவது தாயையாவது நிந்திக்கிறவன் கொல்லப்படவேண்டும் என்றும், தேவன் கற்பித்திருக்கிறாரே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ஏழு அப்பங்களையும் அந்த மீன்களையும் எடுத்து, ஸ்தோத்திரம் பண்ணி, பிட்டுத் தம்முடைய சீஷர்களிடத்தில் கொடுத்தார்; சீஷர்கள் ஜனங்களுக்குப் பரிமாற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ல்லாரும் சாப்பிட்டுத் திருப்தியடைந்தார்கள்; மீதியான துணிக்கைகளை ஏழு கூடை நிறைய எடுத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ஸ்திரீகளும் பிள்ளைகளும் தவிர, சாப்பிட்ட புருஷர் நாலாயிரம் பேராயிருந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ஜனங்களை அனுப்பிவிட்டு, படவில் ஏறி, மக்தலாவின் எல்லைகளில் வந்த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தகப்பனையும் உன் தாயையும் கனம்பண்ணுவாயாக என்றும்; தகப்பனையாவது தாயையாவது நிந்திக்கிறவன் கொல்லப்படவேண்டும் என்றும், தேவன் கற்பித்திருக்கிறார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ோ, எவனாகிலும் தகப்பனையாவது தாயையாவது நோக்கி: உனக்கு நான் செய்யத்தக்க உதவி எது உண்டோ, அதைக் காணிக்கையாகக் கொடுக்கிறேன் என்று சொல்லி, தன் தகப்பனையாவது தாயையாவது கனம்பண்ணாமற்போனாலும், அவன் கடமை தீர்ந்ததென்று போதி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ோ, எவனாகிலும் தகப்பனையாவது தாயையாவது நோக்கி: உனக்கு நான் செய்யத்தக்க உதவி எது உண்டோ, அதைக் காணிக்கையாகக் கொடுக்கிறேன் என்று சொல்லி, தன் தகப்பனையாவது தாயையாவது கனம்பண்ணாமற்போனாலும், அவன் கடமை தீர்ந்ததென்று போதி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் பாரம்பரியத்தினாலே தேவனுடைய கற்பனையை அவமாக்கிவருகிற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हे कपटियों, यशायाह ने तुम्हारे विषय में यह भविष्यद्वाणी ठीक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ि ये लोग होठों से तो मेरा आदर करते हैं, पर उन का मन मुझ से दूर र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ये व्यर्थ मेरी उपासना करते हैं, क्योंकि मनुष्यों की विधियों को धर्मोपदेश करके सिख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 ने लोगों को अपने पास बुलाकर उन से कहा, सुनो; और समझ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ो मुंह में जाता है, वह मनुष्य को अशुद्ध नहीं करता, पर जो मुंह से निकलता है, वही मनुष्य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शुद्ध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चेलों ने आकर उस से कहा, क्या तू जानता है कि फरीसियों ने यह वचन सुनकर ठोकर खा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 ने उत्तर दिया, हर पौधा जो मेरे स्वर्गीय पिता ने नहीं लगाया, उखाड़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न को जाने दो; वे अन्धे मार्ग दिखाने वाले हैं: और अन्धा यदि अन्धे को मार्ग दिखाए, तो दोनों गड़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गिर पड़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यरूशलेम से कितने फरीसी और शास्त्री यीशु के पास आकर कह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ह सुनकर, पतरस ने उस से कहा, यह दृष्टान्त हमें समझ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 ने कहा, क्या तुम भी अब तक ना समझ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ा नहीं समझते, कि जो कुछ मुंह में जाता, वह पेट में पड़ता है, और सण्डास में निकल जा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र जो कुछ मुंह से निकलता है, वह मन से निकलता है, और वही मनुष्य को अशुद्ध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ोंकि कुचिन्ता, हत्या, पर स्त्रीगमन, व्यभिचार, चोरी, झूठी गवाही और निन्दा मन ही से निकलत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यही हैं जो मनुष्य को अशुद्ध करती हैं, परन्तु हाथ बिना धोए भोजन करना मनुष्य को अशुद्ध नहीं करत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यीशु वहां से निकलकर, सूर और सैदा के देशों की ओर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देखो, उस देश से एक कनानी स्त्री निकली, और चिल्लाकर कहने लगी; हे प्रभु दाऊद के सन्तान, मुझ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या कर, मेरी बेटी को दुष्टात्मा बहुत सता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र उस ने उसे कुछ उत्तर न दिया, और उसके चेलों ने आकर उस से बिनती कर कहा; इसे विदा कर; क्यों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ेरे चेले पुरनियों की रीतों को क्यों टालते हैं, कि बिना हाथ धोए रोटी खा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ारे पीछे चिल्लाती आ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स ने उत्तर दिया, कि इस्राएल के घराने की खोई हुई भेड़ों को छोड़ मैं किसी के पास नहीं भेज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 वह आई, और उसे प्रणाम करके कहने लगी; हे प्रभु, मेरी सहायत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उस ने उत्तर दिया, कि लड़कों की रोटी लेकर कुत्तों के आगे डालना अच्छ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 ने कहा, सत्य है प्रभु; पर कुत्ते भी वह चूरचार खाते हैं, जो उन के स्वामियों की मेज से गि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स पर यीशु ने उस को उत्तर देकर कहा, कि हे स्त्री, तेरा विश्वास बड़ा है: जैसा तू चाहती है,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वैसा ही हो; और उस की बेटी उसी घड़ी से चंगी हो ग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ीशु वहां से चलकर, गलील की झील के पास आया, और पहाड़ पर चढ़कर वहां बैठ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भीड़ पर भीड़ लंगड़ों, अन्धों, गूंगों, टुंड़ों, और बहुत औरों को लेकर उसके पास आए; और उन्हें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 ने उन को उत्तर दिया, कि तुम भी अपनी रीतों के कारण क्यों परमेश्वर की आज्ञा टाल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पांवों पर डाल दिया, और उस ने उन्हें चंग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सो जब लोगों ने देखा, कि गूंगे बोलते और टुण्डे चंगे होते और लंगड़े चलते और अन्धे देखते हैं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चम्भा करके इस्राएल के परमेश्वर की बड़ाई 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यीशु ने अपने चेलों को बुलाकर कहा, मुझे इस भीड़ पर तरस आता है; क्योंकि वे तीन दिन से मेरे साथ ह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न के पास कुछ खाने को नहीं; और मैं उन्हें भूखा विदा करना नहीं चाहता; कहीं ऐसा न हो कि मार्ग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ककर रह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चेलों ने उस से कहा, हमें जंगल में कहां से इतनी रोटी मिलेगी कि हम इतनी बड़ी भीड़ को तृप्त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यीशु ने उन से पूछा, तुम्हारे पास कितनी रोटियां हैं? उन्होंने कहा; सात और थोड़ी सी छोटी मछिलया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तब उस ने लोगों को भूमि पर बैठने की आज्ञा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उन सात रोटियों और मछिलयों को ले धन्यवाद करके तोड़ा और अपने चेलों को देता गया; और चेले लोग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परमेश्वर ने कहा था, कि अपने पिता और अपनी माता का आदर करना: और जो कोई पिता या माता को बु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सो सब खाकर तृप्त हो गए और बचे हुए टुकड़ों से भरे हुए सात टोकरे उठ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खाने वाले स्त्रियों और बालकों को छोड़ चार हजार पुरूष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तब वह भीड़ को विदा करके नाव पर चढ़ गया, और मगदन देश के सिवानों में आ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े, वह मार ड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 तुम कहते हो, कि यदि कोई अपने पिता या माता से कहे, कि जो कुछ तुझे मुझ से लाभ पहुंच सकता था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ो भेंट चढ़ाई जा चु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ो वह अपने पिता का आदर न करे, सो तुम ने अपनी रीतों के कारण परमेश्वर का वचन टाल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2026-09-05T22:13:31Z</dcterms:created>
  <dcterms:modified xsi:type="dcterms:W3CDTF">2026-09-05T22:13:31Z</dcterms:modified>
  <dc:title>मत्ती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