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ருளும் தூய ஆவியே
தந்தருளும் தேவ மகிம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ே தூய ஆவியே
ஆவியே தூய ஆவ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ியும் தூய ஆவியே
அனல் மூட்டும் தூய ஆவ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ள்ளும் தூய ஆவியே
அரவணைக்கும் தூய ஆவ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ிடுமே தூய ஆவியே
உணர்திடுமே தூய ஆவ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ாட்டும் தூய ஆவியே
வழிநடத்தும் தூய ஆவ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2026-07-30T17:14:26Z</dcterms:created>
  <dcterms:modified xsi:type="dcterms:W3CDTF">2026-07-30T17:14:26Z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