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presProps" Target="presProps.xml"/>
  <Relationship Id="rId70" Type="http://schemas.openxmlformats.org/officeDocument/2006/relationships/viewProps" Target="viewProps.xml"/>
  <Relationship Id="rId71"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Ahab came into his house heavy and displeased because of the word which Naboth the Jezreelite had spoken to him: for he had said, I will not give you the inheritance of my fathers. And he laid him down upon his bed, and turned away his face, and would eat no bread.]]></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Ahab came into his house heavy and displeased because of the word which Naboth the Jezreelite had spoken to him: for he had said, I will not give you the inheritance of my fathers. And he laid him down upon his bed, and turned away his face, and would eat no bread.]]></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But Jezebel his wife came to him, and said unto him, Why is your spirit so sad, that you eat no bread?]]></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But Jezebel his wife came to him, and said unto him, Why is your spirit so sad, that you eat no bread?]]></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he said unto her, Because I spoke unto Naboth the Jezreelite, and said unto him, Give me your vineyard for money; or else, if it please you, I will give you another vineyard for it: and he answered, I will not give you my vineyard.]]></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he said unto her, Because I spoke unto Naboth the Jezreelite, and said unto him, Give me your vineyard for money; or else, if it please you, I will give you another vineyard for it: and he answered, I will not give you my vineyard.]]></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he said unto her, Because I spoke unto Naboth the Jezreelite, and said unto him, Give me your vineyard for money; or else, if it please you, I will give you another vineyard for it: and he answered, I will not give you my vineyard.]]></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he said unto her, Because I spoke unto Naboth the Jezreelite, and said unto him, Give me your vineyard for money; or else, if it please you, I will give you another vineyard for it: and he answered, I will not give you my vineyard.]]></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Jezebel his wife said unto him, Do you now govern the kingdom of Israel? arise, and eat bread, and let yours heart be merry: I will give you the vineyard of Naboth the Jezreelite.]]></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Jezebel his wife said unto him, Do you now govern the kingdom of Israel? arise, and eat bread, and let yours heart be merry: I will give you the vineyard of Naboth the Jezreelite.]]></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it came to pass after these things, that Naboth the Jezreelite had a vineyard, which was in Jezreel, hard by the palace of Ahab king of Samaria.]]></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Jezebel his wife said unto him, Do you now govern the kingdom of Israel? arise, and eat bread, and let yours heart be merry: I will give you the vineyard of Naboth the Jezreelite.]]></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So she wrote letters in Ahab's name, and sealed them with his seal, and sent the letters unto the elders and to the nobles that were in his city, dwelling with Naboth.]]></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So she wrote letters in Ahab's name, and sealed them with his seal, and sent the letters unto the elders and to the nobles that were in his city, dwelling with Naboth.]]></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So she wrote letters in Ahab's name, and sealed them with his seal, and sent the letters unto the elders and to the nobles that were in his city, dwelling with Naboth.]]></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she wrote in the letters, saying, Proclaim a fast, and set Naboth on high among the people:]]></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she wrote in the letters, saying, Proclaim a fast, and set Naboth on high among the people:]]></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set two men, sons of Belial, before him, to bear witness against him, saying, You did blaspheme God and the king. And then carry him out, and stone him, that he may die.]]></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set two men, sons of Belial, before him, to bear witness against him, saying, You did blaspheme God and the king. And then carry him out, and stone him, that he may die.]]></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set two men, sons of Belial, before him, to bear witness against him, saying, You did blaspheme God and the king. And then carry him out, and stone him, that he may die.]]></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the men of his city, even the elders and the nobles who were the inhabitants in his city, did as Jezebel had sent unto them, and as it was written in the letters which she had sent unto them.]]></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it came to pass after these things, that Naboth the Jezreelite had a vineyard, which was in Jezreel, hard by the palace of Ahab king of Samaria.]]></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the men of his city, even the elders and the nobles who were the inhabitants in his city, did as Jezebel had sent unto them, and as it was written in the letters which she had sent unto them.]]></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ey proclaimed a fast, and set Naboth on high among the people.]]></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there came in two men, children of Belial, and sat before him: and the men of Belial witnessed against him, even against Naboth, in the presence of the people, saying, Naboth did blaspheme God and the king. Then they carried him forth out of the city, and stoned him with stones, that he died.]]></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there came in two men, children of Belial, and sat before him: and the men of Belial witnessed against him, even against Naboth, in the presence of the people, saying, Naboth did blaspheme God and the king. Then they carried him forth out of the city, and stoned him with stones, that he died.]]></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there came in two men, children of Belial, and sat before him: and the men of Belial witnessed against him, even against Naboth, in the presence of the people, saying, Naboth did blaspheme God and the king. Then they carried him forth out of the city, and stoned him with stones, that he died.]]></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Then they sent to Jezebel, saying, Naboth is stoned, and is dead.]]></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it came to pass, when Jezebel heard that Naboth was stoned, and was dead, that Jezebel said to Ahab, Arise, take possession of the vineyard of Naboth the Jezreelite, which he refused to give you for money: for Naboth is not alive, but dead.]]></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it came to pass, when Jezebel heard that Naboth was stoned, and was dead, that Jezebel said to Ahab, Arise, take possession of the vineyard of Naboth the Jezreelite, which he refused to give you for money: for Naboth is not alive, but dead.]]></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it came to pass, when Jezebel heard that Naboth was stoned, and was dead, that Jezebel said to Ahab, Arise, take possession of the vineyard of Naboth the Jezreelite, which he refused to give you for money: for Naboth is not alive, but dead.]]></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it came to pass, when Ahab heard that Naboth was dead, that Ahab rose up to go down to the vineyard of Naboth the Jezreelite, to take possession of it.]]></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Ahab spoke unto Naboth, saying, Give me your vineyard, that I may have it for a garden of herbs, because it is near unto my house: and I will give you for it a better vineyard than it; or, if it seem good to you, I will give you the worth of it in money.]]></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it came to pass, when Ahab heard that Naboth was dead, that Ahab rose up to go down to the vineyard of Naboth the Jezreelite, to take possession of it.]]></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the word of the LORD came to Elijah the Tishbite, saying,]]></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rise, go down to meet Ahab king of Israel, which is in Samaria: behold, he is in the vineyard of Naboth, where he is gone down to possess it.]]></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rise, go down to meet Ahab king of Israel, which is in Samaria: behold, he is in the vineyard of Naboth, where he is gone down to possess it.]]></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you shall speak unto him, saying, Thus says the LORD, Have you killed, and also taken possession? And you shall speak unto him, saying, Thus says the LORD, In the place where dogs licked the blood of Naboth shall dogs lick your blood, even yours.]]></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you shall speak unto him, saying, Thus says the LORD, Have you killed, and also taken possession? And you shall speak unto him, saying, Thus says the LORD, In the place where dogs licked the blood of Naboth shall dogs lick your blood, even yours.]]></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you shall speak unto him, saying, Thus says the LORD, Have you killed, and also taken possession? And you shall speak unto him, saying, Thus says the LORD, In the place where dogs licked the blood of Naboth shall dogs lick your blood, even yours.]]></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Ahab said to Elijah, Have you found me, O mine enemy? And he answered, I have found you: because you have sold yourself to work evil in the sight of the LORD.]]></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Ahab said to Elijah, Have you found me, O mine enemy? And he answered, I have found you: because you have sold yourself to work evil in the sight of the LORD.]]></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Behold, I will bring evil upon you, and will take away your posterity, and will cut off from Ahab him that pisses against the wall, and him that is shut up and left in Israel,]]></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Ahab spoke unto Naboth, saying, Give me your vineyard, that I may have it for a garden of herbs, because it is near unto my house: and I will give you for it a better vineyard than it; or, if it seem good to you, I will give you the worth of it in money.]]></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Behold, I will bring evil upon you, and will take away your posterity, and will cut off from Ahab him that pisses against the wall, and him that is shut up and left in Israel,]]></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will make yours house like the house of Jeroboam the son of Nebat, and like the house of Baasha the son of Ahijah, for the provocation wherewith you have provoked me to anger, and made Israel to sin.]]></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will make yours house like the house of Jeroboam the son of Nebat, and like the house of Baasha the son of Ahijah, for the provocation wherewith you have provoked me to anger, and made Israel to sin.]]></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will make yours house like the house of Jeroboam the son of Nebat, and like the house of Baasha the son of Ahijah, for the provocation wherewith you have provoked me to anger, and made Israel to sin.]]></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of Jezebel also spoke the LORD, saying, The dogs shall eat Jezebel by the wall of Jezreel.]]></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Him that dies of Ahab in the city the dogs shall eat; and him that dies in the field shall the fowls of the air eat.]]></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Him that dies of Ahab in the city the dogs shall eat; and him that dies in the field shall the fowls of the air eat.]]></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But there was none like unto Ahab, which did sell himself to work wickedness in the sight of the LORD, whom Jezebel his wife stirred up.]]></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But there was none like unto Ahab, which did sell himself to work wickedness in the sight of the LORD, whom Jezebel his wife stirred up.]]></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he did very abominably in following idols, according to all things as did the Amorites, whom the LORD cast out before the children of Israel.]]></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Ahab spoke unto Naboth, saying, Give me your vineyard, that I may have it for a garden of herbs, because it is near unto my house: and I will give you for it a better vineyard than it; or, if it seem good to you, I will give you the worth of it in money.]]></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he did very abominably in following idols, according to all things as did the Amorites, whom the LORD cast out before the children of Israel.]]></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it came to pass, when Ahab heard those words, that he rent his clothes, and put sackcloth upon his flesh, and fasted, and lay in sackcloth, and went softly.]]></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it came to pass, when Ahab heard those words, that he rent his clothes, and put sackcloth upon his flesh, and fasted, and lay in sackcloth, and went softly.]]></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the word of the LORD came to Elijah the Tishbite, saying,]]></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See you how Ahab humbles himself before me? because he humbles himself before me, I will not bring the evil in his days: but in his son's days will I bring the evil upon his house.]]></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See you how Ahab humbles himself before me? because he humbles himself before me, I will not bring the evil in his days: but in his son's days will I bring the evil upon his house.]]></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See you how Ahab humbles himself before me? because he humbles himself before me, I will not bring the evil in his days: but in his son's days will I bring the evil upon his house.]]></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Naboth said to Ahab, The LORD forbid it me, that I should give the inheritance of my fathers unto you.]]></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Naboth said to Ahab, The LORD forbid it me, that I should give the inheritance of my fathers unto you.]]></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Ahab came into his house heavy and displeased because of the word which Naboth the Jezreelite had spoken to him: for he had said, I will not give you the inheritance of my fathers. And he laid him down upon his bed, and turned away his face, and would eat no bread.]]></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726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1 இராஜாக்கள் : 2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த்தைக்காக ஆகாப் சலிப்பும் சினமுமாய், தன் வீட்டிற்கு வந்து, போஜனம்பண்ணாமல், தன் கட்டிலின் 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இராஜாக்கள் : 2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த்து, தன் முகத்தைத் திருப்பிக் கொண்டி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இராஜாக்கள் : 2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அப்பொழுது அவன் மனைவியாகிய யேசபேல் அவனிடத்தில் வந்து: நீர் போஜனம்பண்ணாதபடிக்கு, உம்முடைய ம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இராஜாக்கள் : 2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ப்பாயிருக்கிறது என்ன என்று அவனைக் கேட்டதற்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இராஜாக்கள் : 2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அவன் அவளைப் பார்த்து: நான் யெஸ்ரயேலனாகிய நாபோத்தோடே பேசி: உன் திராட்சத்தோட்டத்தை என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இராஜாக்கள் : 2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லைக்கிரயமாய்க்கொடு; அல்லது உனக்கு ராசியானால் அதற்குப் பதிலாக வேறே திராட்சத்தோட்டத்தை உனக்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இராஜாக்கள் : 2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வேன் என்றேன். அதற்கு அவன்: என் திராட்சத்தோட்டத்தை உமக்குக் கொடுக்கமாட்டேன் என்று சொன்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இராஜாக்கள் : 21]]></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இராஜாக்கள் : 2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அப்பொழுது அவன் மனைவியாகிய யேசபேல் அவனை நோக்கி: நீர் இப்போது இஸ்ரவேலின்மேல் ராஜ்யபாரம்பண்ணுகிற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இராஜாக்கள் : 21]]></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ல்லவா? நீர் எழுந்து போஜனம் பண்ணி மனமகிழ்ச்சியாயிரும்; யெஸ்ரயேலனாகிய நாபோத்தின் திராட்சத்தோட்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இராஜாக்கள் : 2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இவைகளுக்குப் பின்பு, யெஸ்ரயேலனாகிய நாபோத்துக்கு யெஸ்ரயேலிலே சமாரியாவின் ராஜாவாகிய ஆகாபின் அரம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இராஜாக்கள் : 2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ன் உமக்குக் கொடுப்பேன் என்று சொன்னா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இராஜாக்கள் : 2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வள் ஆகாபின் பெயரால் நிருபங்களை எழுதி, அவன் முத்திரையை அவைகளுக்குப் போட்டு, அந்த நிருப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இராஜாக்கள் : 2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போத் இருக்கும் பட்டணத்தில் அவனோடே குடியிருக்கிற மூப்பரிடத்துக்கும் பெரியோரிடத்து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இராஜாக்கள் : 21]]></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னுப்பினா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இராஜாக்கள் : 2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அந்த நிருபங்களில் அவள் எழுதினது என்னவென்றால்: நீங்கள் உபவாசம் என்று பிரசித்தப்படுத்தி, நாபோ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இராஜாக்கள் : 21]]></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னத்தின் முன் நிறு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இராஜாக்கள் : 2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தேவனையும் ராஜாவையும் தூஷித்தாய் என்று அவன்மேல் சாட்சிசொல்லுகிற பேலியாளின் மக்களாகிய இரண்டு 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இராஜாக்கள் : 21]]></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னுக்கு எதிராக நிறுத்தி, அவனை வெளியே கொண்டுபோய் அவன் சாகும்படிக்கு அவனைக் கல்லெறியுங்கள்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இராஜாக்கள் : 2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ழுதினா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இராஜாக்கள் : 2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அவன் பட்டணத்திலே குடியிருக்கிற மூப்பரும் பெரியோருமாகிய அவன் பட்டணத்து மனுஷர், யேசபேல் தங்களு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இராஜாக்கள் : 2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ண்டையில் ஒரு திராட்சத்தோட்டம் இ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இராஜாக்கள் : 21]]></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னுப்பின நிருபங்களில் எழுதிக்கட்டளையிட்டிருந்தபடியே செய்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இராஜாக்கள் : 2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அவர்கள் உபவாசம் என்று பிரசித்தப்படுத்தி நாபோத்தை ஜனத்தின் முன்னே நிறுத்தி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இராஜாக்கள் : 21]]></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அப்பொழுது பேலியாளின் மக்களாகிய இரண்டு பேர் வந்து, அவனுக்கு எதிராக உட்கார்ந்து: நாபோத் தேவனை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இராஜாக்கள் : 21]]></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ராஜாவையும் தூஷித்தான் என்று ஜனத்திற்கு முன்பாக அவன்மேல் சாட்சி சொன்னார்கள்; அதற்குப்பின்பு அவனை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இராஜாக்கள் : 21]]></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டணத்திற்கு வெளியே கொண்டு போய், அவன் சாகும்படிக்கு அவனைக் கல்லெறி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இராஜாக்கள் : 21]]></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பிற்பாடு யேசபேலுக்கு, நாபோத் கல்லெறியுண்டு செத்தான் என்று சொல்லியனுப்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இராஜாக்கள் : 21]]></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நாபோத் கல்லெறியுண்டு செத்ததை யேசபேல் கேட்டபோது, ஆகாபை நோக்கி: நீர் எழுந்திருந்து, யெஸ்ரயேலனா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இராஜாக்கள் : 21]]></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போத் உமக்கு விலைக்கிரயமாய்க் கொடுக்கமாட்டேன் என்று சொன்ன திராட்சத்தோட்டத்தைச் சொந்தமா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இராஜாக்கள் : 21]]></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டுத்துக்கொள்ளும்; நாபோத் உயிரோடில்லை, அவன் செத்துப்போனான் என்றா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இராஜாக்கள் : 21]]></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நாபோத் செத்துப்போனதை ஆகாப் கேட்டபோது, அவன் யெஸ்ரயேலனாகிய நாபோத்தின் திராட்சத்தோட்டத்தை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இராஜாக்கள் : 2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ஆகாப் நாபோத்தோடே பேசி: உன் திராட்சத்தோட்டம் என் வீட்டிற்கு அடுத்திருக்கிறபடியால், அ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இராஜாக்கள் : 21]]></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ந்தமாய் எடுத்துக்கொள்ளும்படி எழுந்துபோ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இராஜாக்கள் : 21]]></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கர்த்தருடைய வார்த்தை திஸ்பியனாகிய எலியாவுக்கு உண்டாயிற்று, அ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இராஜாக்கள் : 21]]></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நீ எழுந்து, சமாரியாவிலிருக்கிற இஸ்ரவேலின் ராஜாவாகிய ஆகாபைச் சந்திக்கும்படி போ; இதோ, அ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இராஜாக்கள் : 21]]></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போத்தின் திராட்சத்தோட்டத்தைச் சொந்தமாய் எடுத்துக்கொள்ள அங்கே போயிருக்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இராஜாக்கள் : 21]]></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நீ அவனைப் பார்த்து: நீ கொலை செய்ததும் எடுத்துக்கொண்டதும் இல்லையோ என்று கர்த்தர் சொல்லு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இராஜாக்கள் : 21]]></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ய்கள் நாபோத்தின் இரத்தத்தை நக்கின ஸ்தலத்திலே உன்னுடைய இரத்தத்தையும் நாய்கள் நக்கும் என்று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இராஜாக்கள் : 21]]></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லுகிறார் என்று சொல்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இராஜாக்கள் : 21]]></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அப்பொழுது ஆகாப் எலியாவை நோக்கி: என் பகைஞனே, என்னைக் கண்டுபிடித்தாயா என்றான். அதற்கு அ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இராஜாக்கள் : 21]]></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டுபிடித்தேன்; கர்த்தரின் பார்வைக்குப் பொல்லாப்பானதைச் செய்ய நீ உன்னை விற்றுப்போட்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இராஜாக்கள் : 21]]></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நான் உன்மேல் பொல்லாப்பு வரப்பண்ணி, உன் சந்ததியை அழித்துப்போட்டு, ஆகாபுக்கு சுவரில் நீர்வி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இராஜாக்கள் : 2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க்கொல்லையாக்கும்படி எனக்குக் கொடு, அதைப்பார்க்கிலும் நல்ல திராட்சத்தோட்டத்தை அதற்குப் பதிலா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இராஜாக்கள் : 21]]></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ரு நாயாகிலும் இராதபடிக்கு இஸ்ரவேலில் அடைபட்டவனையும் விடுபட்டவனையும் சங்கரி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இராஜாக்கள் : 21]]></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நீ எனக்குக் கோபம் உண்டாக்கி, இஸ்ரவேலைப் பாவஞ்செய்யப்பண்ணினதினிமித்தம், உன்னுடைய குடும்ப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இராஜாக்கள் : 21]]></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பாத்தின் குமாரனாகிய யெரொபெயாமின் குடும்பத்துக்கும், அகியாவின் குமாரனாகிய பாஷா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இராஜாக்கள் : 21]]></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ம்பத்துக்கும் சமானமாக்குவேன் என்றார் என்று சொன்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இராஜாக்கள் : 21]]></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யேசபேலையும் குறித்துக் கர்த்தர்: நாய்கள் யேசபேலை யெஸ்ரயேலின் மதில் அருகே தின்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இராஜாக்கள் : 21]]></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ஆகாபின் சந்ததியில் பட்டணத்திலே, சாகிறவனை நாய்களும், வெளியிலே சாகிறவனை ஆகாயத்துப் பறவைக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இராஜாக்கள் : 21]]></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ன்னும்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இராஜாக்கள் : 21]]></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தன் மனைவியாகிய யேசபேல் தூண்டிவிட்டபடியே, கர்த்தரின் பார்வைக்குப் பொல்லாப்பானதைச் செய்ய, த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இராஜாக்கள் : 21]]></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ற்றுப்போட்ட ஆகாபைப்போல ஒருவனுமி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இராஜாக்கள் : 21]]></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கர்த்தர் இஸ்ரவேல் புத்திரருக்கு முன்னின்று துரத்திவிட்ட எமோரியர் செய்தபடியெல்லாம், அவன் நரகலா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இராஜாக்கள் : 2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க்குத் தருவேன்; அல்லது உனக்கு வேண்டுமானால், அதின் விலைக்கிரயமான பணத்தைத் தருவேன்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இராஜாக்கள் : 21]]></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க்கிரகங்களைப் பின்பற்றி, மகா அருவருப்பாய் நடந்துகொண்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இராஜாக்கள் : 21]]></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ஆகாப் இந்த வார்த்தைகளைக் கேட்டபோது, தன் வஸ்திரங்களைக் கிழித்து, தன் சரீரத்தின்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இராஜாக்கள் : 21]]></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ட்டைப்போர்த்துக்கொண்டு, உபவாசம்பண்ணி, இரட்டிலே படுத்துத் தாழ்மையாய் நடந்துகொண்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இராஜாக்கள் : 21]]></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அப்பொழுது கர்த்தருடைய வார்த்தை திஸ்பியனாகிய எலியாவுக்கு உண்டாயிற்று, அ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இராஜாக்கள் : 21]]></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ஆகாப் எனக்கு முன்பாகத் தன்னைத் தாழ்த்தினதைக் கண்டாயா? அவன் எனக்கு முன்பாகத் தன்னை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இராஜாக்கள் : 21]]></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ழ்த்துகிறபடியினால், நான் அவன் நாட்களில் அந்தப் பொல்லப்பை வரப்பண்ணாமல், அவன் குமாரன் நாட்களில் அ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இராஜாக்கள் : 21]]></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ன் வீட்டின்மேல் வரப்பண்ணுவேன்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இராஜாக்கள் : 2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நாபோத் ஆகாபை நோக்கி: நான் என் பிதாக்களின் சுதந்தரத்தை உமக்குக் கொடாதபடி கர்த்தர் என்னை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இராஜாக்கள் : 2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ப்பாராக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இராஜாக்கள் : 2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இப்படி என் பிதாக்களின் சுதந்தரத்தை உமக்குக் கொடேன் என்று யெஸ்ரயேலனாகிய நாபோத் தன்னோடே சொ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இராஜாக்கள் : 21]]></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2026-08-03T01:36:28Z</dcterms:created>
  <dcterms:modified xsi:type="dcterms:W3CDTF">2026-08-03T01:36:28Z</dcterms:modified>
  <dc:title>1 இராஜாக்கள் : 21</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