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நேசிக்கிறேன் உம்மையே
உயிருள்ள நாளெல்லாம் உம்மைத்தான்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ானவரே, ஆறுதல் நாயகரே
சந்தோஷமே, சமாதானமே
உம்மைத்தான் நேசிக்கிறேன் ---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ானவேல் நீர்தானே, எப்போதும் இருப்பவரே
ஜீவன் தரும், திருவார்த்தையே
உம்மைத்தான் நேசிக்கிறேன் ---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ாட்சைச் செடி நீரே, தாவீதின் வேர் நீரே
விடிவெள்ளியே, நட்சத்திரமே
உம்மைத்தான் நேசிக்கிறேன் ---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ோனாவிலும் பெரியவரே
சாலமோனிலும் பெரியவரே, ரபூனியே போதகரே
உம்மைத்தான் நேசிக்கிறேன் ---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ங்கள் நிவர்த்தி செய்யும்
கிருபாதாரபலி நீரே, பரிந்துபேசும் ஆசாரியரே
உம்மைத்தான் நேசிக்கிறேன் --- நே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2026-07-30T12:40:24Z</dcterms:created>
  <dcterms:modified xsi:type="dcterms:W3CDTF">2026-07-30T12:40:24Z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