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637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்கள் இடறாமல்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து கிருப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வீன நேரங்களில் – உ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என் பெலனான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ர்வுற்ற வேளைகளில் – உ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என்னை தாங்கிற்ற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ஷ்டத்தின் நேரங்களில் – உ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என்னை காத்த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ின் மத்தியிலும் – உ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என்னை தேற்ற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மேலானதே – உ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மேலான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ை பார்க்கிலும் – உ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மேலான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் வாழ்க்கையை பார்க்க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கிருபை மேலான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க்கிலும் வரத்திலும்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து கிருபையே –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2026-06-11T03:10:51Z</dcterms:created>
  <dcterms:modified xsi:type="dcterms:W3CDTF">2026-06-11T03:10:51Z</dcterms:modified>
  <dc:title>துதிப் பாடல்கள் : 1075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