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இடறாம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து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ீன நேரங்களில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என் பெலன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ுற்ற வேளைகளில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என்னை தாங்க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த்தின் நேரங்களில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என்னை காத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மத்தியிலும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என்னை தேற்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மேலானதே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மேல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 பார்க்கிலும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மேல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 வாழ்க்கையை பார்க்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மேல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்கிலும் வரத்திலு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து கிருபைய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2026-09-08T11:02:37Z</dcterms:created>
  <dcterms:modified xsi:type="dcterms:W3CDTF">2026-09-08T11:02:37Z</dcterms:modified>
  <dc:title>துதிப் பாடல்கள் : 1075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