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சுகமாயிருக்கிறானா என்று விசாரித்தான்; அதற்கு அவர்கள்: சுகமாயிருக்கிறான்; அவன் குமாரத்தியாகிய ராகேல், அதோ, ஆடுகளை ஓட்டிக்கொண்டு வருகிறாள் என்று சொன்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: இன்னும் வெகுபொழுதிருக்கிறதே; இது மந்தைகளைச் சேர்க்கிற வேளை அல்லவே, ஆடுகளுக்குத் தண்ணீர்காட்டி, இன்னும் மேயவிடலாம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: இன்னும் வெகுபொழுதிருக்கிறதே; இது மந்தைகளைச் சேர்க்கிற வேளை அல்லவே, ஆடுகளுக்குத் தண்ணீர்காட்டி, இன்னும் மேயவிடலா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எல்லா மந்தைகளும் சேருமுன்னே அப்படிச் செய்யக் கூடாது; சேர்ந்தபின் கிணற்றின் வாயிலுள்ள கல்லைப் புரட்டுவார்கள்; அப்பொழுது ஆடுகளுக்குத் தண்ணீர் காட்டுவோம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எல்லா மந்தைகளும் சேருமுன்னே அப்படிச் செய்யக் கூடாது; சேர்ந்தபின் கிணற்றின் வாயிலுள்ள கல்லைப் புரட்டுவார்கள்; அப்பொழுது ஆடுகளுக்குத் தண்ணீர் காட்டுவோம்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ோடே அவன் பேசிக்கொண்டிருக்கும்போதே, தன் தகப்பனுடைய ஆடுகளை மேய்த்துக்கொண்டிருந்த ராகேல் அந்த ஆடுகளை ஓட்டிக்கொண்டு வந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ோடே அவன் பேசிக்கொண்டிருக்கும்போதே, தன் தகப்பனுடைய ஆடுகளை மேய்த்துக்கொண்டிருந்த ராகேல் அந்த ஆடுகளை ஓட்டிக்கொண்டு வந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தன் தாயின் சகோதரனான லாபானுடைய குமாரத்தியாகிய ராகேலையும், தன் தாயின் சகோதரனாகிய லாபானின் ஆடுகளையும் கண்டபோது, யாக்கோபு போய், கிணற்றின் வாயிலிருந்த கல்லைப் புரட்டி, தன் தாயின் சகோதரனாகிய லாபானின் ஆடுகளுக்கு தண்ணீர் காட்ட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தன் தாயின் சகோதரனான லாபானுடைய குமாரத்தியாகிய ராகேலையும், தன் தாயின் சகோதரனாகிய லாபானின் ஆடுகளையும் கண்டபோது, யாக்கோபு போய், கிணற்றின் வாயிலிருந்த கல்லைப் புரட்டி, தன் தாயின் சகோதரனாகிய லாபானின் ஆடுகளுக்கு தண்ணீர் காட்ட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யாக்கோபு ராகேலை முத்தஞ்செய்து, சத்தமிட்டு அழு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பிரயாணம்பண்ணி, கீழ்த்திசையாரின் தேசத்தில் போய்ச் சேர்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அவள் தகப்பனுடைய மருமகனென்றும், ரெபெக்காளின் குமாரனென்றும் ராகேலுக்கு அறிவித்தான். அவள் ஓடிப்போய் தன் தகப்பனுக்கு அறிவித்த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அவள் தகப்பனுடைய மருமகனென்றும், ரெபெக்காளின் குமாரனென்றும் ராகேலுக்கு அறிவித்தான். அவள் ஓடிப்போய் தன் தகப்பனுக்கு அறிவித்த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பான் தன் சகோதரியின் குமாரனாகிய யாக்கோபுடைய செய்தியைக் கேட்டபோது, அவனுக்கு எதிர்கொண்டோடி, அவனைக் கட்டிக்கொண்டு முத்தஞ்செய்து, தன் வீட்டுக்கு அழைத்துக்கொண்டுபோனான்; அவன் தன் காரியங்களையெல்லாம் விபரமாய் லாபானுக்குச் சொன்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பான் தன் சகோதரியின் குமாரனாகிய யாக்கோபுடைய செய்தியைக் கேட்டபோது, அவனுக்கு எதிர்கொண்டோடி, அவனைக் கட்டிக்கொண்டு முத்தஞ்செய்து, தன் வீட்டுக்கு அழைத்துக்கொண்டுபோனான்; அவன் தன் காரியங்களையெல்லாம் விபரமாய் லாபானுக்குச் சொன்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ாபான்: நீ என் எலும்பும் என் மாம்சமுமானவன் என்றான். ஒரு மாதம்வரைக்கும் யாக்கோபு அவனிடத்தில் தங்க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ாபான்: நீ என் எலும்பும் என் மாம்சமுமானவன் என்றான். ஒரு மாதம்வரைக்கும் யாக்கோபு அவனிடத்தில் தங்க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ாபான் யாக்கோபை நோக்கி: நீ என் மருமகனாயிருப்பதினால், சும்மா எனக்கு வேலை செய்யலாமா? சம்பளம் எவ்வளவு கேட்கிறாய், சொல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ாபான் யாக்கோபை நோக்கி: நீ என் மருமகனாயிருப்பதினால், சும்மா எனக்கு வேலை செய்யலாமா? சம்பளம் எவ்வளவு கேட்கிறாய், சொல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லாபானுக்கு இரண்டு குமாரத்திகள் இருந்தார்கள்; மூத்தவள் பேர் லேயாள், இளையவள் பேர் ராகேல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லேயாளுடைய கண்கள் கூச்சப் பார்வையாயிருந்தது: ராகேலோ ரூபவதியும் பார்வைக்கு அழகானவளுமாயிருந்த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வயல்வெளியிலே ஒரு கிணற்றையும், அதின் அருகே மடக்கியிருக்கிற மூன்று ஆட்டுமந்தைகளையும் கண்டான்; அந்தக் கிணற்றிலே மந்தைகளுக்குத் தண்ணீர் காட்டுவார்கள்; அந்தக் கிணற்றின் வாய் ஒரு பெரிய கல்லினால் அடைக்கப் பட்ட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ராகேல்பேரில் பிரியப்பட்டு: உம்முடைய இளைய குமாரத்தியாகிய ராகேலுக்காக உம்மிடத்தில் ஏழு வருஷம் வேலைசெய்கிற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ராகேல்பேரில் பிரியப்பட்டு: உம்முடைய இளைய குமாரத்தியாகிய ராகேலுக்காக உம்மிடத்தில் ஏழு வருஷம் வேலைசெய்கிற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லாபான்: நான் அவளை அந்நிய புருஷனுக்குக் கொடுக்கிறதைப்பார்க்கிலும், அவளை உனக்குக் கொடுக்கிறது உத்தமம், என்னிடத்தில் தரித்திர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லாபான்: நான் அவளை அந்நிய புருஷனுக்குக் கொடுக்கிறதைப்பார்க்கிலும், அவளை உனக்குக் கொடுக்கிறது உத்தமம், என்னிடத்தில் தரித்திர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யே யாக்கோபு ராகேலுக்காக ஏழு வருஷம் வேலைசெய்தான்; அவள் பேரில் இருந்த பிரியத்தினாலே அந்த வருஷங்கள் அவனுக்குக் கொஞ்சநாளாகத் தோன்றின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யே யாக்கோபு ராகேலுக்காக ஏழு வருஷம் வேலைசெய்தான்; அவள் பேரில் இருந்த பிரியத்தினாலே அந்த வருஷங்கள் அவனுக்குக் கொஞ்சநாளாகத் தோன்றின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யாக்கோபு லாபானை நோக்கி: என் நாட்கள் நிறைவேறினபடியால், என் மனைவியினிடத்தில் நான் சேரும்படி அவளை எனக்குத் தரவேண்டும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யாக்கோபு லாபானை நோக்கி: என் நாட்கள் நிறைவேறினபடியால், என் மனைவியினிடத்தில் நான் சேரும்படி அவளை எனக்குத் தரவேண்டும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லாபான் அவ்விடத்து மனிதர் எல்லாரையும் கூடிவரச்செய்து விருந்துபண்ண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ு இரவிலே அவன் தன் குமாரத்தியாகிய லேயாளை அழைத்துக்கொண்டுபோய், அவனிடத்தில் விட்டான்; அவளை அவன் சேர்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வயல்வெளியிலே ஒரு கிணற்றையும், அதின் அருகே மடக்கியிருக்கிற மூன்று ஆட்டுமந்தைகளையும் கண்டான்; அந்தக் கிணற்றிலே மந்தைகளுக்குத் தண்ணீர் காட்டுவார்கள்; அந்தக் கிணற்றின் வாய் ஒரு பெரிய கல்லினால் அடைக்கப் பட்ட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லாபான் தன் வேலைக்காரியாகிய சில்பாளைத் தன் குமாரத்தியாகிய லேயாளுக்கு வேலைக்காரியாகக் கொடு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லையிலே, இதோ, அவள் லேயாள் என்று யாக்கோபு கண்டு, லாபானை நோக்கி: ஏன் எனக்கு இப்படிச் செய்தீர்? ராகேலுக்காக அல்லவா உம்மிடத்தில் வேலைசெய்தேன்; பின்னை ஏன் எனக்கு வஞ்சகம்பண்ணினீர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லையிலே, இதோ, அவள் லேயாள் என்று யாக்கோபு கண்டு, லாபானை நோக்கி: ஏன் எனக்கு இப்படிச் செய்தீர்? ராகேலுக்காக அல்லவா உம்மிடத்தில் வேலைசெய்தேன்; பின்னை ஏன் எனக்கு வஞ்சகம்பண்ணினீர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லாபான்: மூத்தவள் இருக்க இளையவளைக் கொடுப்பது இவ்விடத்து வழக்கம் அல்ல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ளுடைய ஏழு நாளை நிறைவேற்று; அவளையும் உனக்குத் தருவேன்; அவளுக்காகவும் நீ இன்னும் ஏழு வருஷம் என்னிடத்தில் வேலைசெய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ளுடைய ஏழு நாளை நிறைவேற்று; அவளையும் உனக்குத் தருவேன்; அவளுக்காகவும் நீ இன்னும் ஏழு வருஷம் என்னிடத்தில் வேலைசெய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ப்படியே யாக்கோபு, இவளுடைய ஏழுநாளை நிறைவேற்றினான். அப்பொழுது தன் குமாரத்தியாகிய ராகேலையும் அவனுக்கு மனைவியாகக் கொடு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ப்படியே யாக்கோபு, இவளுடைய ஏழுநாளை நிறைவேற்றினான். அப்பொழுது தன் குமாரத்தியாகிய ராகேலையும் அவனுக்கு மனைவியாகக் கொடு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ேலும் லாபான் தன் வேலைக்காரியாகிய பில்காளைத் தன் குமாரத்தியாகிய ராகேலுக்கு வேலைக்காரியாகக் கொடு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ாக்கோபு ராகேலையும் சேர்ந்தான்; லேயாளைப்பார்க்கிலும் ராகேலை அவன் அதிகமாய் நேசித்து, பின்னும் ஏழு வருஷம் அவனிடத்தில் சேவ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்விடத்தில் மந்தைகளெல்லாம் சேர்ந்தபின் கிணற்றின் வாயிலிருக்கும் கல்லை மேய்ப்பர் புரட்டி, ஆடுகளுக்குத் தண்ணீர் காட்டி, மறுபடியும் கல்லை முன்னிருந்தபடி கிணற்றின் வாயில் வைப்ப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ாக்கோபு ராகேலையும் சேர்ந்தான்; லேயாளைப்பார்க்கிலும் ராகேலை அவன் அதிகமாய் நேசித்து, பின்னும் ஏழு வருஷம் அவனிடத்தில் சேவி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ேயாள் அற்பமாய் எண்ணப்பட்டாள் என்று கர்த்தர் கண்டு, அவள் கர்ப்பந்தரிக்கும்படி செய்தார்; ராகேலோ மலடியாயிருந்த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யாள் கர்ப்பவதியாகி ஒரு குமாரனைப் பெற்று: கர்த்தர் என் சிறுமையைப் பார்த்தருளினார்; இப்பொழுது என் புருஷன் என்னை நேசிப்பார் என்று சொல்லி, அவனுக்கு ரூபன் என்று பேரிட்ட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யாள் கர்ப்பவதியாகி ஒரு குமாரனைப் பெற்று: கர்த்தர் என் சிறுமையைப் பார்த்தருளினார்; இப்பொழுது என் புருஷன் என்னை நேசிப்பார் என்று சொல்லி, அவனுக்கு ரூபன் என்று பேரிட்ட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றுபடியும் அவள் கர்ப்பவதியாகி ஒரு குமாரனைப் பெற்று: நான் அற்பமாய் எண்ணப்பட்டதைக் கர்த்தர் கேட்டருளி இவனையும் எனக்குத் தந்தார் என்று சொல்லி, அவனுக்குச் சிமியோன் என்று பேரிட்டா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றுபடியும் அவள் கர்ப்பவதியாகி ஒரு குமாரனைப் பெற்று: நான் அற்பமாய் எண்ணப்பட்டதைக் கர்த்தர் கேட்டருளி இவனையும் எனக்குத் தந்தார் என்று சொல்லி, அவனுக்குச் சிமியோன் என்று பேரிட்ட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அவள் கர்ப்பவதியாகி ஒரு குமாரனைப் பெற்று: என் புருஷனுக்கு மூன்று குமாரனைப் பெற்றபடியால் அவர் இப்பொழுது என்னோடே சேர்ந்திருப்பார் என்று சொல்லி, அவனுக்கு லேவி என்று பேரிட்ட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அவள் கர்ப்பவதியாகி ஒரு குமாரனைப் பெற்று: என் புருஷனுக்கு மூன்று குமாரனைப் பெற்றபடியால் அவர் இப்பொழுது என்னோடே சேர்ந்திருப்பார் என்று சொல்லி, அவனுக்கு லேவி என்று பேரிட்ட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படியும் அவள் கர்ப்பவதியாகி ஒரு குமாரனைப் பெற்று இப்பொழுது கர்த்தரைத் துதிப்பேன் என்று சொல்லி, அவனுக்கு யூதா என்று பேரிட்டாள்; பிற்பாடு அவளுக்குப் பிள்ளைப்பேறு நின்றுபோயிற்ற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படியும் அவள் கர்ப்பவதியாகி ஒரு குமாரனைப் பெற்று இப்பொழுது கர்த்தரைத் துதிப்பேன் என்று சொல்லி, அவனுக்கு யூதா என்று பேரிட்டாள்; பிற்பாடு அவளுக்குப் பிள்ளைப்பேறு நின்றுபோ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்விடத்தில் மந்தைகளெல்லாம் சேர்ந்தபின் கிணற்றின் வாயிலிருக்கும் கல்லை மேய்ப்பர் புரட்டி, ஆடுகளுக்குத் தண்ணீர் காட்டி, மறுபடியும் கல்லை முன்னிருந்தபடி கிணற்றின் வாயில் வை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க்கோபு அவர்களைப் பார்த்து: சகோதரரே, நீங்கள் எவ்விடத்தார் என்றான்; அவர்கள், நாங்கள் ஆரான் ஊரா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ன்: நாகோரின் குமாரனாகிய லாபானை அறிவீர்களா என்று கேட்டான்; அறிவோம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சுகமாயிருக்கிறானா என்று விசாரித்தான்; அதற்கு அவர்கள்: சுகமாயிருக்கிறான்; அவன் குமாரத்தியாகிய ராகேல், அதோ, ஆடுகளை ஓட்டிக்கொண்டு வருகிறாள் என்று சொன்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ಗಳ ಸಂಗಡ ಬರುತ್ತಾಳ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ಅವರಿಗೆ--ಇಗೋ, ಇನ್ನೂ ಹೊತ್ತು ಬಹಳವಿದೆ; ಮಂದೆಗಳನ್ನು ಕೂಡಿಸುವ ಸಮಯವು ಇದಲ್ಲ; ಕುರಿಗಳಿಗೆ ನೀರು ಕುಡ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ಿ ಮೇಯಿಸ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ದಕ್ಕೆ ಅವರು--ಮಂದೆಗಳನ್ನೆಲ್ಲಾ ಒಟ್ಟುಗೂಡಿಸಿದ ಮೇಲೆ ಬಾವಿಯ ಮೇಲಿರುವ ಕಲ್ಲನ್ನು ಮುಚ್ಚುತ್ತಾರೆ; ಆಗ 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ಗಳಿಗೆ ನೀರನ್ನು ಕುಡಿಸುತ್ತೇವ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ಯಾಕೋಬನು ಇನ್ನೂ ಅವರ ಸಂಗಡ ಮಾತನಾಡು ತ್ತಿದ್ದಾಗ ಕುರಿಗಳನ್ನು ಮೇಯಿಸುವವಳಾಗಿದ್ದ ರಾಹೇ ಲಳು ತನ್ನ ತಂದೆಯ ಕುರಿ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 ಬ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ಯಾಕೋಬನು ತನ್ನ ತಾಯಿಯ ಸಹೋದರನಾದ ಲಾಬಾನನ ಮಗಳಾದ ರಾಹೇಲಳನ್ನೂ ಅವನ ಕುರಿಗಳನ್ನೂ ನೋಡಿದಾಗ ಯಾಕೋಬನು ಹತ್ತಿರ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ವಿಯ ಮೇಲಿದ್ದ ಕಲ್ಲನ್ನು ಹೊರಳಿಸಿ ತನ್ನ ತಾಯಿಯ ಸಹೋದರನಾದ ಲಾಬಾನನ ಕುರಿಗಳಿಗೆ ನೀರನ್ನು ಕು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ಯಾಕೋ ಬನು ರಾಹೇಲಳಿಗೆ ಮುದ್ದಿಟ್ಟು ತನ್ನ ಸ್ವರವನ್ನೆತ್ತಿ ಗಟ್ಟಿಯಾಗಿ ಅ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ಯಾಕೋಬನು ಪ್ರಯಾಣ ಮಾಡಿ ಪೂರ್ವದಿಕ್ಕಿನ ಜನರ ದೇಶಕ್ಕ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ಯಾಕೋಬನು ರಾಹೇಲಳಿಗೆ ತಾನು ಆಕೆಯ ತಂದೆಗೆ ಸೋದರಳಿಯನೆಂದೂ ರೆಬೆಕ್ಕಳ ಮಗನೆಂದೂ ತಿಳಿಸಿದನು. ಆಗ ಆಕೆಯು ಓಡಿ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ತಂದೆಗೆ ತಿಳಿಸ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ಲಾಬಾನನು ತನ್ನ ಸಹೋದರಿಯ ಮಗನಾದ ಯಾಕೋಬನ ಸುದ್ದಿಯನ್ನು ಕೇಳಿದಾಗ ಅವನನ್ನು ಸಂಧಿಸುವದಕ್ಕೆ ಓಡಿಬಂದು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್ಪಿಕೊಂಡು ಮುದ್ದಿಟ್ಟನು. ಅವನನ್ನು ಮನೆಗೆ ಕರೆದುಕೊಂಡು ಬಂದನು. ಅವನು ಲಾಬಾನನಿಗೆ ಎಲ್ಲಾ ವಿಷಯಗಳನ್ನು ತಿಳ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ಲಾಬಾನನು ಅವನಿಗೆ--ನಿಶ್ಚಯವಾಗಿ ನೀನು ನನ್ನ ಎಲುಬೂ ಮಾಂಸವೂ ಆಗಿದ್ದೀ ಅಂದನು. ಇದಲ್ಲದೆ ಯಾಕೋಬನು ಅವ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ತಿಂಗಳು ವಾಸವ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ತರುವಾಯ ಲಾಬಾನನು ಯಾಕೋಬನಿಗೆ--ನೀನು ನನ್ನ ಸಹೋದರ ಸಂಬಂಧಿಯಾಗಿರುವದರಿಂದ ಸುಮ್ಮನೆ ನನ್ನನ್ನು ಸೇವಿಸತಕ್ಕದ್ದ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ಸಂಬಳ ಎಷ್ಟೆಂಬದನ್ನು ನನಗೆ ಹೇಳ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ಲಾಬಾನನಿಗೆ ಇಬ್ಬರು ಕುಮಾರ್ತೆಯರಿದ್ದರು. ಹಿರಿಯಳ ಹೆಸರು ಲೇಯಳು, ಕಿರಿಯಳ ಹೆಸರು ರಾಹೇಲ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ಲೇಯಳ ಕಣ್ಣುಗಳು ಮೃದುವಾಗಿದ್ದವು; ಆದರೆ ರಾಹೇಲಳು ಬಹು ಸುಂದರಿಯೂ ರೂಪವತಿಯೂ ಆಗಿ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ನು ಕಣ್ಣೆತ್ತಿ ನೋಡಲಾಗಿ ಹೊಲದಲ್ಲಿ ಒಂದು ಬಾವಿ ಇತ್ತು. ಇಗೋ, ಅದರ ಸವಿಾಪದಲ್ಲಿ ಮೂರು ಕುರಿಗಳ ಮಂದೆ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ಹೀಗಿರುವದರಿಂದ ಯಾಕೋಬನು ರಾಹೇಲಳನ್ನು ಪ್ರೀತಿಮಾಡಿ--ನಾನು ನಿನ್ನ ಕಿರಿಮಗಳಾಗಿರುವ ರಾಹೇಲಳಿಗೋಸ್ಕರ ನಿನ್ನಲ್ಲಿ ಏ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ಷ ಸೇವೆ ಮಾಡುತ್ತೇ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ದಕ್ಕೆ ಲಾಬಾನನು--ಅವಳನ್ನು ಬೇರೊಬ್ಬನಿಗೆ ಕೊಡುವದಕ್ಕಿಂತ ನಿನಗೆ ಕೊಡುವದು ಒಳ್ಳೆಯದು. ಆದದರಿಂದ ನನ್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ವಾಗಿ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ಈ ಪ್ರಕಾರ ಯಾಕೋ ಬನು ರಾಹೇಲಳಿಗೋಸ್ಕರ ಏಳು ವರುಷ ಸೇವೆ ಮಾಡಿದನು. ಅವನು ಆಕೆಯನ್ನು ಪ್ರೀತಿಮಾಡಿದ್ದರಿಂದ ಏ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ಷಗಳು ಅವನಿಗೆ ಸ್ವಲ್ಪ ದಿನಗಳಾಗಿ ತೋರ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ತರುವಾಯ ಯಾಕೋಬನು ಲಾಬಾನನಿಗೆ--ನನ್ನ ದಿನಗಳು ಪೂರ್ತಿಯಾದವು; ನಾನು ನನ್ನ ಹೆಂಡತಿಯ ಬಳಿಗೆ ಹೋಗುವ ಹಾಗೆ ಆಕ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ೆ ಕೊ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ಲಾಬಾನನು ಆ ಸ್ಥಳದ ಮನುಷ್ಯರನ್ನೆಲ್ಲಾ ಕೂಡಿಸಿ ಔತಣವನ್ನು ಮಾ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ಸಾಯಂಕಾಲದಲ್ಲಿ ಅವನು ತನ್ನ ಮಗಳಾದ ಲೇಯಳನ್ನು ಅವನ ಬಳಿಗೆ ಕರೆತಂದನು. ಆಗ ಅವನು ಆಕೆಯ ಬಳಿಗೆ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ಲಗಿದ್ದವು. ಆ ಬಾವಿಯ ನೀರನ್ನು ಮಂದೆಗಳಿಗೆ ಅವರು ಕುಡಿಸು ತ್ತಿದ್ದರು. ಆ ಬಾವಿಯ ಮೇಲೆ ಒಂದುದೊಡ್ಡ ಕಲ್ಲು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ಇದಲ್ಲದೆ ಲಾಬಾನನು ತನ್ನ ದಾಸಿಯಾದ ಜಿಲ್ಪಾಳನ್ನು ತನ್ನ ಮಗಳಾದ ಲೇಯಳಿಗೆ ದಾಸಿಯಾಗಿ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ಬೆಳಿಗ್ಗೆ ನೋಡಲಾಗಿ ಆಕೆಯು ಲೇಯಳಾಗಿದ್ದಳು. ಆಗ ಅವನು ಲಾಬಾನನಿಗೆ--ಇದೇನು ನೀನು ನನಗೆ ಮಾಡಿದ್ದಿ? ರಾಹೇಲಳಿಗೋಸ್ಕ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ನಿನ್ನಲ್ಲಿ ಸೇವೆಮಾಡಿದೆನಲ್ಲಾ? ಯಾಕೆ ನನಗೆ ಮೋಸಮಾಡಿದ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ದಕ್ಕೆ ಲಾಬಾನನು--ಹಿರಿಯಳಿಗಿಂತ ಮುಂಚೆ ಕಿರಿಯಳನ್ನು ಕೊಡುವದು ನಮ್ಮ ದೇಶದಲ್ಲಿ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ಈಕೆಯ ವಾರವನ್ನು ಪೂರೈಸು. ತರುವಾಯ ನೀನು ನನ್ನಲ್ಲಿ ಬೇರೆ ಏಳು ವರುಷಗಳ ವರೆಗೆ ಸೇವೆಮಾಡಿದರೆ ನಾವು ಆಕೆಯನ್ನೂ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ು ತ್ತೇವ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ಯಾಕೋಬನು ಅದರಂತೆ ಮಾಡಿ ಅವಳ ವಾರವನ್ನು ಪೂರೈಸಿದನು. ಆಗ ಅವನು ತನ್ನ ಮಗಳಾದ ರಾಹೇಳಲನ್ನು ಅವನಿಗೆ ಹೆಂಡತಿ 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ಲಾಬಾನನು ತನ್ನ ಮಗಳಾದ ರಾಹೇಲಳಿಗೆ ತನ್ನ ದಾಸಿಯಾದ ಬಿಲ್ಹಳನ್ನು ದಾಸಿ ಯಾಗಿ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ಇದಲ್ಲದೆ ಅವನು ರಾಹೇಲಳ ಬಳಿಗೂ ಬಂದು ಲೇಯಳಿಗಿಂತ ರಾಹೇಲಳನ್ನು ಹೆಚ್ಚು ಪ್ರೀತಿಮಾಡಿ ಇನ್ನೂ ಏಳು ವರುಷ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ಲ್ಲಿ ಮಂದೆಗಳನ್ನೆಲ್ಲಾ ಕೂಡಿಸಿದಾಗ ಬಾವಿಯ ಮೇಲಿದ್ದ ಕಲ್ಲನ್ನು ಉರುಳಿಸಿ ಕುರಿಗಳಿಗೆ ನೀರನ್ನು ಕುಡಿಸಿ ಕಲ್ಲ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ಯಲ್ಲಿ ಸೇವೆ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ಲೇಯಳು ತಾತ್ಸಾರವಾದಳೆಂದು ಕರ್ತನು ನೋಡಿ ಅವಳ ಗರ್ಭವನ್ನು ತೆರೆದನು. ಆದರೆ ರಾಹೇಲಳು ಬಂಜೆಯಾಗಿ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ಲೇಯಳು ಗರ್ಭಿಣಿ ಯಾಗಿ ಮಗನನ್ನು ಹೆತ್ತು--ನಿಜವಾಗಿಯೂ ಕರ್ತನು ನನ್ನ ಬಾಧೆಯನ್ನು ನೋಡಿದ್ದಾನೆ; ಆದದರಿಂದ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ಂಡನು ನನ್ನನ್ನು ಪ್ರೀತಿಮಾಡುವನೆಂದು ಹೇಳಿ (ಮಗುವಿಗೆ) ರೂಬೇನ್‌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ಮತ್ತೆ ಆಕೆಯು ಗರ್ಭಿಣಿಯಾಗಿ ಮಗನನ್ನು ಹೆತ್ತು--ನಾನು ತಾತ್ಸಾರ ಮಾಡಲ್ಪಟ್ಟೆನೆಂದು ಕರ್ತನು ಕೇಳಿ ಇವನನ್ನು ನ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ಿದ್ದಾನೆ ಎಂದು ಹೇಳಿ ಅವನಿಗೆ ಸಿಮೆಯೋನ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ತಿರಿಗಿ ಆಕೆಯು ಮಗನನ್ನು ಹೆತ್ತು ಈಗಲಾದರೂ ನನ್ನ ಗಂಡನು ನನ್ನೊಂದಿಗೆ ಒಂದಾಗುವನು. ಯಾಕಂದರೆ ನಾನು ಅವನಿಗೆ ಮೂ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ುತ್ರರನ್ನು ಹೆತ್ತಿದ್ದೇನೆ; ಆದದರಿಂದ ಅವನಿಗೆ ಲೇವಿ ಎಂದು ಕರೆ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ಆಕೆಯು ಮತ್ತೆ ಗರ್ಭಿಣಿಯಾಗಿ ಮಗನನ್ನು ಹೆತ್ತು--ಈಗ ನಾನು ಕರ್ತನನ್ನು ಸ್ತುತಿಸುವೆನು ಎಂದು ಹೇಳಿ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ಹೂದನೆಂದು ಹೆಸರಿಟ್ಟಳು. ಆಕೆಯು ಹೆರುವದು ನಿಂತುಹೋ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ೆ ಅದರ ಸ್ಥಳದಲ್ಲಿ ಇ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ಯಾಕೋಬನು ಅವರಿಗೆ--ನನ್ನ ಸಹೋದರರೇ, ನೀವು ಎಲ್ಲಿಯವರು ಅಂದಾಗ ಅವರು--ನಾವು ಖಾರಾನಿನವರ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ದಕ್ಕ ವನು ಅವರಿಗೆ--ನಾಹೋರನ ಮಗನಾದ ಲಾಬಾನ ನನ್ನು ನೀವು ಬಲ್ಲಿರೋ ಅಂದಾಗ ಅವರು-- ನಾವು ಅವನನ್ನು ಬಲ್ಲೆವ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ನು ಅವರಿಗೆ--ಅವನು ಕ್ಷೇಮವಾಗಿದ್ದಾನೋ ಎಂದು ಕೇಳಿ ದಾಗ ಅವರು--ಕ್ಷೇಮವಾಗಿದ್ದಾನೆ. ಇಗೋ, ಅವನ ಮಗಳಾದ ರಾಹೇಲ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2026-09-07T01:01:37Z</dcterms:created>
  <dcterms:modified xsi:type="dcterms:W3CDTF">2026-09-07T01:01:37Z</dcterms:modified>
  <dc:title>ಆದಿಕಾಂಡ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