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115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rly seeking, early finding, 
Ever happy, happy we ; 
Looking up in life's sweet morning. 
Coming, coming now to Thee, 
We begin our children's days, 
Lord of Glory, with Thy praise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Early asking, early getting, 
Ever happy, happy we ; 
We would ever, blessed Jesus, 
Love and follow, follow Thee : 
In Thy presence there is joy, 
In Thy service blest employ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Early knocking, early opening, 
Ever happy, happy we; 
By the holy gate we enter, 
Lord, to dwell, to dwell with Thee; 
In the city of the blest, 
In the home of heavenly rest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Early loving, early trusting, 
Ever happy, happy we ; 
Mounting upward, pressing onward, 
Closer, closer drawn to Thee; 
Earthlyjoys we leave behind, 
All in Thee, O Christ, to find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2026-07-09T11:07:54Z</dcterms:created>
  <dcterms:modified xsi:type="dcterms:W3CDTF">2026-07-09T11:07:54Z</dcterms:modified>
  <dc:title>Hymn : 1163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