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67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ின் ஜனமே கைத்தாளமுடனே
களிகூர்ந்து கீதம் பாடு!
சாலேமின் ராஜா நம் சொந்தமானார்
சங்கீதம் பாடி ஆடு! 
அல்லேலூயா! அல்லேலூயா! (2)     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பாவத்தின் சுமையகற்றி --- கொடும்
பாதாள வழி விலக்கி
பரிவாக நம்மைக் கரம் நீட்டிக் காத்த
பரிசுத்த தேவன் அவரே அல்லேலூயா (2) --- கர்த்தாவின்
2.  நீதியின் பாதையிலே --- அவர்
நிதம் நம்மை நடத்துகின்றார்!
எது வந்த போதும் மாறாத இன்ப
புது வாழ்வைத் தருகின்றாரே அல்லேலூயா (2) --- கர்த்தாவின்
3.  மறுமையின் வாழ்வினிலே --- இயேசு
மன்னவன் பாதத்திலே
பசிதாகமின்றி துதி கானம் பாடி
பரனோடு நிதம் வாழுவோம்! அல்லேலூயா (2) --- கர்த்தாவி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2026-07-30T11:21:50Z</dcterms:created>
  <dcterms:modified xsi:type="dcterms:W3CDTF">2026-07-30T11:21:50Z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