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will you do with Jesus ! 
The call comes low and sweet ; 
And tenderly He bids you 
Your burdens lay at His feet ; 
O soul, so sad and weary, 
That sweet voice speaks to thee : 
Then what will you do with Jesus ? 
Oh, what shall the answer b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the answer be ? What shall the 
answer be ?
What will you do with Jesus ? Oh, what shall 
the answer b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what will you do with Jesus ? 
The call comes low and clear ; 
The solemn words are sounding 
In every listening ear ; 
Immortal life's in the question, 
And joy through eternity : 
Then what will you do with Jesus ? 
Oh, what shall the answer b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ink of the King of Glory---- 
From heaven to earth come down ; 
His life so pure and holy ; 
His death, His cross, His crown ; 
Of His divine compassion, 
His sacrifice for thee : 
Then what will you do with Jesus ? 
Oh, what shall the answer b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2026-07-30T13:03:29Z</dcterms:created>
  <dcterms:modified xsi:type="dcterms:W3CDTF">2026-07-30T13:03:29Z</dcterms:modified>
  <dc:title>Hymn : 450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