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6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sus wants me for a sunbeam, 
To shine for Him each day ; 
In every way try to please Him — 
At hime, at school, at play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 sunbeam, a sunbeam, 
Jesus wants me for a sunbeam 
A sunbeam, a sunbeam — 
I'll be a sunbeam for Him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Jesus wants me to be loving, 
And kind to all I see; 
Showing how pleasant and happy 
His little one can b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will ask Jesus to help me, 
To keep my heart from sin ; 
Ever reflecting His goodness, 
And always shine for Him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'll be a sunbeam for Jesus — 
I can if I but try — 
Serving Him moment by moment, 
Then live with Him on high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2026-07-25T11:43:50Z</dcterms:created>
  <dcterms:modified xsi:type="dcterms:W3CDTF">2026-07-25T11:43:50Z</dcterms:modified>
  <dc:title>Hymn : 1129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