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presProps" Target="presProps.xml"/>
  <Relationship Id="rId55" Type="http://schemas.openxmlformats.org/officeDocument/2006/relationships/viewProps" Target="viewProps.xml"/>
  <Relationship Id="rId5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let them deliver it into the hand of the doers of the work, that have the oversight of the house of the LORD: and let them give it to the doers of the work which is in the house of the LORD, to repair the breaches of the hous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let them deliver it into the hand of the doers of the work, that have the oversight of the house of the LORD: and let them give it to the doers of the work which is in the house of the LORD, to repair the breaches of the hous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Unto carpenters, and builders, and stone workers, and to buy timber and hewn stone to repair the house.]]></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Unto carpenters, and builders, and stone workers, and to buy timber and hewn stone to repair the hous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Nevertheless there was no reckoning made with them of the money that was delivered into their hand, because they dealt faithfully.]]></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Nevertheless there was no reckoning made with them of the money that was delivered into their hand, because they dealt faithfully.]]></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ilkiah the high priest said unto Shaphan the scribe, I have found the book of the law in the house of the LORD. And Hilkiah gave the book to Shaphan, and he read i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ilkiah the high priest said unto Shaphan the scribe, I have found the book of the law in the house of the LORD. And Hilkiah gave the book to Shaphan, and he read it.]]></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Hilkiah the high priest said unto Shaphan the scribe, I have found the book of the law in the house of the LORD. And Hilkiah gave the book to Shaphan, and he read it.]]></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Shaphan the scribe came to the king, and brought the king word again, and said, Your servants have gathered the money that was found in the house, and have delivered it into the hand of them that do the work, that have the oversight of the house of the LORD.]]></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Josiah was eight years old when he began to reign, and he reigned thirty and one years in Jerusalem. And his mother's name was Jedidah, the daughter of Adaiah of Boscath.]]></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Shaphan the scribe came to the king, and brought the king word again, and said, Your servants have gathered the money that was found in the house, and have delivered it into the hand of them that do the work, that have the oversight of the house of the LOR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Shaphan the scribe came to the king, and brought the king word again, and said, Your servants have gathered the money that was found in the house, and have delivered it into the hand of them that do the work, that have the oversight of the house of the LOR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Shaphan the scribe showed the king, saying, Hilkiah the priest has delivered me a book. And Shaphan read it before the king.]]></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Shaphan the scribe showed the king, saying, Hilkiah the priest has delivered me a book. And Shaphan read it before the king.]]></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it came to pass, when the king had heard the words of the book of the law, that he rent his clothe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commanded Hilkiah the priest, and Ahikam the son of Shaphan, and Achbor the son of Michaiah, and Shaphan the scribe, and Asahiah a servant of the king's, saying,]]></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commanded Hilkiah the priest, and Ahikam the son of Shaphan, and Achbor the son of Michaiah, and Shaphan the scribe, and Asahiah a servant of the king's, saying,]]></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commanded Hilkiah the priest, and Ahikam the son of Shaphan, and Achbor the son of Michaiah, and Shaphan the scribe, and Asahiah a servant of the king's, saying,]]></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Go all of you, enquire of the LORD for me, and for the people, and for all Judah, concerning the words of this book that is found: for great is the wrath of the LORD that is kindled against us, because our fathers have not hearkened unto the words of this book, to do according unto all that which is written concerning u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Go all of you, enquire of the LORD for me, and for the people, and for all Judah, concerning the words of this book that is found: for great is the wrath of the LORD that is kindled against us, because our fathers have not hearkened unto the words of this book, to do according unto all that which is written concerning us.]]></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Josiah was eight years old when he began to reign, and he reigned thirty and one years in Jerusalem. And his mother's name was Jedidah, the daughter of Adaiah of Boscath.]]></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Go all of you, enquire of the LORD for me, and for the people, and for all Judah, concerning the words of this book that is found: for great is the wrath of the LORD that is kindled against us, because our fathers have not hearkened unto the words of this book, to do according unto all that which is written concerning us.]]></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Go all of you, enquire of the LORD for me, and for the people, and for all Judah, concerning the words of this book that is found: for great is the wrath of the LORD that is kindled against us, because our fathers have not hearkened unto the words of this book, to do according unto all that which is written concerning us.]]></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Hilkiah the priest, and Ahikam, and Achbor, and Shaphan, and Asahiah, went unto Huldah the prophetess, the wife of Shallum the son of Tikvah, the son of Harhas, keeper of the wardrobe; (now she dwelt in Jerusalem in the college;) and they communed with her.]]></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Hilkiah the priest, and Ahikam, and Achbor, and Shaphan, and Asahiah, went unto Huldah the prophetess, the wife of Shallum the son of Tikvah, the son of Harhas, keeper of the wardrobe; (now she dwelt in Jerusalem in the college;) and they communed with her.]]></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Hilkiah the priest, and Ahikam, and Achbor, and Shaphan, and Asahiah, went unto Huldah the prophetess, the wife of Shallum the son of Tikvah, the son of Harhas, keeper of the wardrobe; (now she dwelt in Jerusalem in the college;) and they communed with her.]]></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So Hilkiah the priest, and Ahikam, and Achbor, and Shaphan, and Asahiah, went unto Huldah the prophetess, the wife of Shallum the son of Tikvah, the son of Harhas, keeper of the wardrobe; (now she dwelt in Jerusalem in the college;) and they communed with her.]]></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she said unto them, Thus says the LORD God of Israel, Tell the man that sent you to me,]]></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she said unto them, Thus says the LORD God of Israel, Tell the man that sent you to m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us says the LORD, Behold, I will bring evil upon this place, and upon the inhabitants thereof, even all the words of the book which the king of Judah has rea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Thus says the LORD, Behold, I will bring evil upon this place, and upon the inhabitants thereof, even all the words of the book which the king of Judah has rea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did that which was right in the sight of the LORD, and walked in all the way of David his father, and turned not aside to the right hand or to the left.]]></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ecause they have forsaken me, and have burned incense unto other gods, that they might provoke me to anger with all the works of their hands; therefore my wrath shall be kindled against this place, and shall not be quenched.]]></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ecause they have forsaken me, and have burned incense unto other gods, that they might provoke me to anger with all the works of their hands; therefore my wrath shall be kindled against this place, and shall not be quenched.]]></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ecause they have forsaken me, and have burned incense unto other gods, that they might provoke me to anger with all the works of their hands; therefore my wrath shall be kindled against this place, and shall not be quenche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But to the king of Judah which sent you to enquire of the LORD, thus shall all of you say to him, Thus says the LORD God of Israel, As concerning the words which you have heard;]]></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But to the king of Judah which sent you to enquire of the LORD, thus shall all of you say to him, Thus says the LORD God of Israel, As concerning the words which you have heard;]]></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Because yours heart was tender, and you have humbled yourself before the LORD, when you heard what I spoke against this place, and against the inhabitants thereof, that they should become a desolation and a curse, and have rent your clothes, and wept before me; I also have heard you, says the LOR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Because yours heart was tender, and you have humbled yourself before the LORD, when you heard what I spoke against this place, and against the inhabitants thereof, that they should become a desolation and a curse, and have rent your clothes, and wept before me; I also have heard you, says the LORD.]]></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Because yours heart was tender, and you have humbled yourself before the LORD, when you heard what I spoke against this place, and against the inhabitants thereof, that they should become a desolation and a curse, and have rent your clothes, and wept before me; I also have heard you, says the LORD.]]></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ehold therefore, I will gather you unto your fathers, and you shall be gathered into your grave in peace; and yours eyes shall not see all the evil which I will bring upon this place. And they brought the king word again.]]></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ehold therefore, I will gather you unto your fathers, and you shall be gathered into your grave in peace; and yours eyes shall not see all the evil which I will bring upon this place. And they brought the king word again.]]></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he did that which was right in the sight of the LORD, and walked in all the way of David his father, and turned not aside to the right hand or to the left.]]></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ehold therefore, I will gather you unto your fathers, and you shall be gathered into your grave in peace; and yours eyes shall not see all the evil which I will bring upon this place. And they brought the king word again.]]></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ehold therefore, I will gather you unto your fathers, and you shall be gathered into your grave in peace; and yours eyes shall not see all the evil which I will bring upon this place. And they brought the king word again.]]></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t came to pass in the eighteenth year of king Josiah, that the king sent Shaphan the son of Azaliah, the son of Meshullam, the scribe, to the house of the LORD, saying,]]></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it came to pass in the eighteenth year of king Josiah, that the king sent Shaphan the son of Azaliah, the son of Meshullam, the scribe, to the house of the LORD, saying,]]></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Go up to Hilkiah the high priest, that he may sum the silver which is brought into the house of the LORD, which the keepers of the door have gathered of the peopl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Go up to Hilkiah the high priest, that he may sum the silver which is brought into the house of the LORD, which the keepers of the door have gathered of the peopl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2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பிற்பாடு அவர்கள் அதைக் கர்த்தருடைய ஆலயத்தின் வேலையை விசாரிக்கிறவர்கள் கையிலே கொடுத்து, அ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 கர்த்தரின் ஆலயத்தைப் பழுது பார்க்கிறதற்காக அதிலிருக்கிற வேலைக்காரரா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தச்சருக்கும், சிற்பாசாரிகளுக்கும், கொற்றருக்கும், ஆலயத்தைப் பழுது பார்க்கும்படி வேண்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ங்களையும் வெட்டின கற்களையும் வாங்குகிறதற்கும் செலவழிக்க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ஆகிலும் அந்தப் பணத்தைத் தங்கள் கையில் ஒப்புவித்துக்கொள்ளுகிறவர்களோ காரியத்தை உண்மையா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ப்பிக்கிறபடியினால், அவர்களிடத்தில் அதின்கணக்கைக் கேட்கவேண்டியதில்லை என்று சொல்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ப்பொழுது பிரதான ஆசாரியனாகிய இல்க்கியா சம்பிரதியாகிய சாப்பானை நோக்கி: நான் கர்த்தரின் ஆல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ப்பிரமாண புஸ்தகத்தைக் கண்டு பிடித்தேன் என்று சொல்லி, அந்தப் புஸ்தகத்தைச் சாப்பா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தான்; அவன் அதை வாசி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ப்பொழுது சம்பிரதியாகிய சாப்பான் ராஜாவினிடத்தில் வந்து, ராஜாவுக்கு மறு உத்தரவு சொல்லி, ஆல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யோசியா ராஜாவாகிறபோது, எட்டு வயதாயிருந்து, முப்பத்தொரு வருஷம் எருசலேமில் அரசாண்டான்; போஸ்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கையிட்டுக் கண்ட பணத்தை உமது அடியார் சேர்த்துக் கட்டி, அதைக் கர்த்தருடைய ஆலயத்தின் வே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ரிக்கிறவர்கள் கையிலே கொடுத்தார்கள் என்று சொன்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சம்பிரதியாகிய சாப்பான் பின்னையும் ராஜாவை நோக்கி: ஆசாரியனாகிய இல்க்கியா என்னிடத்தில்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ஸ்தகத்தைக் கொடுத்தான் என்று அறிவித்து, அதை ராஜாவுக்கு முன்பாக வாசி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ராஜா நியாயப்பிரமாண புஸ்தகத்தின் வார்த்தைகளைக் கேட்டபோது, தன் வஸ்திரங்களைக் கிழித்து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ஆசாரியனாகிய இல்க்கியாவுக்கும், சாப்பானின் குமாரனாகிய அகீக்காமுக்கும், மிகாயாவின் குமார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போருக்கும், சம்பிரதியாகிய சாப்பானுக்கும், ராஜாவின் ஊழியக்காரனாகிய அசாயாவுக்கும் ரா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ளையி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கண்டெடுக்கப்பட்ட இந்தப் புஸ்தகத்தின் வார்த்தைகளினிமித்தம் நீங்கள் போய், எனக்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த்திற்காகவும் யூதாவனைத்திற்காகவும் கர்த்தரிடத்தில் விசாரியுங்கள்; நமக்காக எழுதியி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ரானாகிய அதாயாவின் குமாரத்தியான அவன் தாயின் பேர் எதி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லாவற்றின்படியேயும் செய்ய நம்முடைய பிதாக்கள் இந்தப் புஸ்தகத்தின் வார்த்தை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கொடாதபடியினால், நம்மேல் பற்றியெரிந்த கர்த்தருடைய உக்கிரம் பெரியது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ழுது ஆசாரியனாகிய இல்க்கியாவும், அகீக்காமும், அக்போரும், சாப்பானும், அசாயாவும், அர்காசி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கிய திக்வாவின் மகனான சல்லூம் என்னும் வஸ்திரசாலை விசாரிப்புக்காரன் மனைவியாகிய உல்தாள் என்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க்கதரிசியானவளிடத்திற்குப் போய் அவளோடே பேசினார்கள்; அவள் எருசலேமின் இரண்டாம் வகுப்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யிருந்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ள் அவர்களை நோக்கி: உங்களை என்னிடத்தில் அனுப்பினவரிடத்தில் நீங்கள் போய்: இஸ்ரவேலின் தேவ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உரைக்கிறது என்ன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தோ, யூதாவின் ராஜா வாசித்த புஸ்தகத்தின் வார்த்தைகளிலெல்லாம் காட்டியிருக்கிற பொல்லாப்பை நான் இ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லத்தின்மேலும், அதின் குடிகளின்மேலும் வரப்பண்ணு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வன் கர்த்தரின் பார்வைக்குச் செம்மையானதைச் செய்து, தன் தகப்பனாகிய தாவீதின் வழியிலெல்லாம் வ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வர்கள் என்னைவிட்டு, தங்கள் கைகளின் கிரியைகள் எல்லாவற்றிலும் எனக்குக் கோபமுண்டாக்க வே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ர்களுக்குத் தூபங்காட்டினபடியினால், என் உக்கிரம் இந்த ஸ்தலத்தின்மேல் பற்றியெரியும்; அ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ந்துபோவது இல்லையென்று கர்த்தர் சொல்லுகிறார் என்று சொல்லு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கர்த்தரிடத்தில் விசாரிக்கிறதற்கு உங்களை அனுப்பின யூதாவின் ராஜாவினிடத்தில் நீங்கள் போய்: நீ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 வார்த்தைகளைக் குறித்து இஸ்ரவேலின் தேவனாகிய கர்த்தர் சொல்லுகிறது என்ன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நான் இந்த ஸ்தலத்திற்கும் அதின் குடிகளுக்கும் விரோதமாக, அவர்கள் பாழும் சாபமுமாவார்கள் எ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தை நீ கேட்டபோது, உன் இருதயம் இளகி, நீ கர்த்தருக்கு முன்பாக உன்னை தாழ்த்தி, உன் வஸ்திரங்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ழித்துக் கொண்டு, எனக்குமுன்பாக அழுதபடியினால் நானும் உன் விண்ணப்பத்தைக்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ஆகையால், இதோ, நான் உன்னை உன் பிதாக்களண்டையிலே சேர்த்துக் கொள்ளுவேன்; நீ சமாதானத்தோடே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லறையில் சேர்வாய்; நான் இந்த ஸ்தலத்தின்மேல் வரப்பண்ணும் சகல பொல்லாப்பையும் உன் கண்கள் காண்பதி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டதுபுறம் விலகாமல் ந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 சொல்லுகிறார் என்பதைச் சொல்லுங்கள் என்றாள்; இந்த மறு உத்தரவை அவர்கள் போய் ராஜாவு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ராஜாவாகிய யோசியாவின் பதினெட்டாம் வருஷத்திலே, ராஜா மெசுல்லாமின் குமாரனாகிய அத்சலியாவின் ம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ப்பான் என்னும் சம்பிரதியைக் கர்த்தரின் ஆலயத்துக்கு அனு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நீ பிரதான ஆசாரியனாகிய இல்க்கியாவினிடத்தில் போய், கர்த்தருடைய ஆலயத்துக்குக் கொண்டுவரப்பட்ட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காக்கிறவர்கள் ஜனத்தின் கையிலே வாங்கப்பட்டதுமான பணத்தை அவன் தொகைபா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22]]></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2026-06-03T08:59:15Z</dcterms:created>
  <dcterms:modified xsi:type="dcterms:W3CDTF">2026-06-03T08:59:15Z</dcterms:modified>
  <dc:title>2 இராஜாக்கள் : 22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