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presProps" Target="presProps.xml"/>
  <Relationship Id="rId49" Type="http://schemas.openxmlformats.org/officeDocument/2006/relationships/viewProps" Target="viewProps.xml"/>
  <Relationship Id="rId5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ருசியான பதார்த்தங்களைச் சாப்பிட்டவர்கள் வீதிகளில் பாழாய்க்கிடக்கிறார்கள்; இரத்தாம்பரம் உடுத்தி வளர்ந்தவர்கள் குப்பைமேடுகளை அணைத்துக் கொள்ளுகிற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ருசியான பதார்த்தங்களைச் சாப்பிட்டவர்கள் வீதிகளில் பாழாய்க்கிடக்கிறார்கள்; இரத்தாம்பரம் உடுத்தி வளர்ந்தவர்கள் குப்பைமேடுகளை அணைத்துக் கொள்ளுகிற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ைச்செய்கை இல்லாமல் ஒரு நிமிஷத்திலே கவிழ்க்கப்பட்ட சோதோமின் பாவத்துக்கு வந்த தண்டனையைப் பார்க்கிலும் என் ஜனமாகிய குமாரத்தியின் அக்கிரமத்துக்கு வந்த தண்டனை பெரிதாயிருக்கிற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ைச்செய்கை இல்லாமல் ஒரு நிமிஷத்திலே கவிழ்க்கப்பட்ட சோதோமின் பாவத்துக்கு வந்த தண்டனையைப் பார்க்கிலும் என் ஜனமாகிய குமாரத்தியின் அக்கிரமத்துக்கு வந்த தண்டனை பெரிதாயிருக்கிற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ளுடைய நசரேயர் உறைந்த மழையைப்பார்க்கிலும் சுத்தமும், பாலைப்பார்க்கிலும் வெண்மையும், பவளத்தைப்பார்க்கிலும் சிவப்பும், இந்திரநீலத்தைப் பார்க்கிலும் மேனியுமாயிருந்த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ளுடைய நசரேயர் உறைந்த மழையைப்பார்க்கிலும் சுத்தமும், பாலைப்பார்க்கிலும் வெண்மையும், பவளத்தைப்பார்க்கிலும் சிவப்பும், இந்திரநீலத்தைப் பார்க்கிலும் மேனியுமாயிருந்த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ப்பொழுதோ அவர்களுடைய முகம் கரியிலும் கறுத்துப்போயிற்று; வீதிகளில் அறியப்படார்கள்; அவர்கள் தோல் அவர்கள் எலும்புகளோடு ஒட்டிக்கொண்டு, காய்ந்த மரத்துக்கு ஒப்பாயிற்ற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ப்பொழுதோ அவர்களுடைய முகம் கரியிலும் கறுத்துப்போயிற்று; வீதிகளில் அறியப்படார்கள்; அவர்கள் தோல் அவர்கள் எலும்புகளோடு ஒட்டிக்கொண்டு, காய்ந்த மரத்துக்கு ஒப்பாயிற்ற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சியினால் கொலையுண்டவர்களைப் பார்க்கிலும் பட்டயத்தால் கொலையுண்டவர்கள் பாக்கியவான்களாயிருக்கிறார்கள்; அவர்கள் வயலின் வரத்தில்லாமையால் குத்துண்டு, கரைந்துபோகிற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சியினால் கொலையுண்டவர்களைப் பார்க்கிலும் பட்டயத்தால் கொலையுண்டவர்கள் பாக்கியவான்களாயிருக்கிறார்கள்; அவர்கள் வயலின் வரத்தில்லாமையால் குத்துண்டு, கரைந்துபோகிற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ஐயோ! பொன் மங்கி, பசும்பொன்மாறி, பரிசுத்த ஸ்தலத்தின் கற்கள் சகல வீதிகளின் முனையிலும் கொட்டுண்டுபோயிற்றே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ரக்கமுள்ள ஸ்திரீகளின் கைகள் தங்கள் பிள்ளைகளைச் சமைத்தன, என் ஜனமாகிய குமாரத்தியின் அழிவில் அவைகள் அவர்களுக்கு ஆகாரமாயின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ரக்கமுள்ள ஸ்திரீகளின் கைகள் தங்கள் பிள்ளைகளைச் சமைத்தன, என் ஜனமாகிய குமாரத்தியின் அழிவில் அவைகள் அவர்களுக்கு ஆகாரமாயின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் தமது கோபத்தை நிறைவேற்றி, தமது உக்கிரகோபத்தை ஊற்றி, சீயோனில் அக்கினியைக் கொளுத்தினார்; அது அதின் அஸ்திபாரங்களைப் பட்சித்துப்போட்ட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் தமது கோபத்தை நிறைவேற்றி, தமது உக்கிரகோபத்தை ஊற்றி, சீயோனில் அக்கினியைக் கொளுத்தினார்; அது அதின் அஸ்திபாரங்களைப் பட்சித்துப்போட்ட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த்துருவும் பகைஞனும் எருசலேமின் வாசல்களுக்குள் பிரவேசிப்பான் என்கிறதை பூமியின் ராஜாக்களும் பூச்சக்கரத்தின் சகல குடிகளும் நம்பமாட்டாதிருந்த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த்துருவும் பகைஞனும் எருசலேமின் வாசல்களுக்குள் பிரவேசிப்பான் என்கிறதை பூமியின் ராஜாக்களும் பூச்சக்கரத்தின் சகல குடிகளும் நம்பமாட்டாதிருந்த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ின் நடுவில் நீதிமான்களின் இரத்தத்தைச் சிந்தின அதின் தீர்க்கதரிசிகளின் பாவங்களினாலும், அதின் ஆசாரியர்களின் அக்கிரமங்களினாலும் இப்படி வந்த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ின் நடுவில் நீதிமான்களின் இரத்தத்தைச் சிந்தின அதின் தீர்க்கதரிசிகளின் பாவங்களினாலும், அதின் ஆசாரியர்களின் அக்கிரமங்களினாலும் இப்படி வந்த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ுருடர்போல வீதிகளில் அலைந்து, ஒருவரும் அவர்கள் வஸ்திரங்களைத் தொடக் கூடாதபடி இரத்தத்தால் கறைப்பட்டிருந்த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ுருடர்போல வீதிகளில் அலைந்து, ஒருவரும் அவர்கள் வஸ்திரங்களைத் தொடக் கூடாதபடி இரத்தத்தால் கறைப்பட்டிருந்த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ஐயோ! பொன் மங்கி, பசும்பொன்மாறி, பரிசுத்த ஸ்தலத்தின் கற்கள் சகல வீதிகளின் முனையிலும் கொட்டுண்டுபோயிற்றே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விலகுங்கள், தீட்டுப்பட்டவர்களே, தொடாமல் விலகுங்கள், விலகுங்கள், என்று அவர்களை நோக்கிக் கூப்பிட்டார்கள்; மெய்யாய்ப் பறந்தோடி அலைந்து போனார்கள்; இனித் தங்கித் தரிக்கமாட்டார்கள் என்று புறஜாதிகளுக்குள்ளே சொல்லப்பட்ட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விலகுங்கள், தீட்டுப்பட்டவர்களே, தொடாமல் விலகுங்கள், விலகுங்கள், என்று அவர்களை நோக்கிக் கூப்பிட்டார்கள்; மெய்யாய்ப் பறந்தோடி அலைந்து போனார்கள்; இனித் தங்கித் தரிக்கமாட்டார்கள் என்று புறஜாதிகளுக்குள்ளே சொல்லப்பட்ட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ுடைய கோபம் அவர்களைச் சிதறடித்தது, அவர்களை இனி அவர் நோக்கார்; ஆசாரியருடைய முகத்தைப் பாராமலும் முதியோரை மதியாமலும்போன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ுடைய கோபம் அவர்களைச் சிதறடித்தது, அவர்களை இனி அவர் நோக்கார்; ஆசாரியருடைய முகத்தைப் பாராமலும் முதியோரை மதியாமலும்போன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ன்னும் எங்களுக்குச் சகாயம் வருமென்று நாங்கள் வீணாய் எதிர்பார்த்திருந்ததினாலே எங்கள் கண்கள் பூத்துப் போயின; இரட்சிக்கமாட்டாத ஜாதிக்கு எதிர்பார்த்துக்கொண்டிருந்தோ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ன்னும் எங்களுக்குச் சகாயம் வருமென்று நாங்கள் வீணாய் எதிர்பார்த்திருந்ததினாலே எங்கள் கண்கள் பூத்துப் போயின; இரட்சிக்கமாட்டாத ஜாதிக்கு எதிர்பார்த்துக்கொண்டிருந்தோ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ங்கள் எங்கள் வீதிகளில் நடவாதபடிக்கு எங்கள் அடிச்சுவடுகளை வேட்டையாடினார்கள்; எங்கள் முடிவு சமீபித்தது; எங்கள் நாட்கள் நிறைவேறிப்போயின; எங்கள் முடிவு வந்துவிட்டத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ங்கள் எங்கள் வீதிகளில் நடவாதபடிக்கு எங்கள் அடிச்சுவடுகளை வேட்டையாடினார்கள்; எங்கள் முடிவு சமீபித்தது; எங்கள் நாட்கள் நிறைவேறிப்போயின; எங்கள் முடிவு வந்துவிட்டத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ங்களைப் பின் தொடர்ந்தவர்கள் ஆகாயத்துக் கழுகுகளைப்பார்க்கிலும் வேகமாயிருந்தார்கள்; பர்வதங்கள்மேல் எங்களைப் பின் தொடர்ந்தார்கள்; வனாந்தரத்தில் எங்களுக்குப் பதிவிருந்த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ங்களைப் பின் தொடர்ந்தவர்கள் ஆகாயத்துக் கழுகுகளைப்பார்க்கிலும் வேகமாயிருந்தார்கள்; பர்வதங்கள்மேல் எங்களைப் பின் தொடர்ந்தார்கள்; வனாந்தரத்தில் எங்களுக்குப் பதிவிருந்த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ஐயோ! தங்கத்துக்கொப்பான விலையேறப்பெற்ற சீயோன் குமாரர் குயவனுடைய கைவேலையான மண்பாண்டங்களாய் எண்ணப்படுகிறார்களே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ர்த்தரால் அபிஷேகம்பண்ணப்பட்டவனும், எங்கள் நாசியின் சுவாசமாயிருந்தவனும் அவர்களுடைய படுகுழியில் அகப்பட்டான்; அவனுடைய நிழலிலே ஜாதிகளுக்குள்ளே பிழைத்திருப்போம் என்று அவனைக்குறித்துச் சொல்லியிருந்தோமே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ர்த்தரால் அபிஷேகம்பண்ணப்பட்டவனும், எங்கள் நாசியின் சுவாசமாயிருந்தவனும் அவர்களுடைய படுகுழியில் அகப்பட்டான்; அவனுடைய நிழலிலே ஜாதிகளுக்குள்ளே பிழைத்திருப்போம் என்று அவனைக்குறித்துச் சொல்லியிருந்தோமே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ஊத்ஸ்தேசவாசியாகிய ஏதோம் குமாரத்தியே, சந்தோஷித்துக் களிகூரு; பாத்திரம் உன்னிடத்திற்கும் தாண்டிவரும், அப்பொழுது நீ வெறித்து, மானபங்கமாய்க் கிடப்பாய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ஊத்ஸ்தேசவாசியாகிய ஏதோம் குமாரத்தியே, சந்தோஷித்துக் களிகூரு; பாத்திரம் உன்னிடத்திற்கும் தாண்டிவரும், அப்பொழுது நீ வெறித்து, மானபங்கமாய்க் கிடப்பாய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ீயோன் குமாரத்தியே, உன் அக்கிரமத்துக்கு வரும் தண்டனை தீர்ந்தது; அவர் இனி உன்னை அப்புறம் சிறைப்பட்டுப்போகவிடார்; ஏதோம் குமாரத்தியே, உன் அக்கிரமத்தை அவர் விசாரிப்பார்; உன் பாவங்களை வெளிப்படுத்துவ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ீயோன் குமாரத்தியே, உன் அக்கிரமத்துக்கு வரும் தண்டனை தீர்ந்தது; அவர் இனி உன்னை அப்புறம் சிறைப்பட்டுப்போகவிடார்; ஏதோம் குமாரத்தியே, உன் அக்கிரமத்தை அவர் விசாரிப்பார்; உன் பாவங்களை வெளிப்படுத்துவ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ஐயோ! தங்கத்துக்கொப்பான விலையேறப்பெற்ற சீயோன் குமாரர் குயவனுடைய கைவேலையான மண்பாண்டங்களாய் எண்ணப்படுகிறார்களே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ிமிங்கிலங்கள் முதலாய்க் கொங்கைகளை நீட்டி, தங்கள் குட்டிகளுக்குப் பால் கொடுக்கும்; என் ஜனமாகிய குமாரத்தியோ வனாந்தரத்திலுள்ள தீக்குருவியைப்போல் குரூரமாயிருக்கிறாளே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ிமிங்கிலங்கள் முதலாய்க் கொங்கைகளை நீட்டி, தங்கள் குட்டிகளுக்குப் பால் கொடுக்கும்; என் ஜனமாகிய குமாரத்தியோ வனாந்தரத்திலுள்ள தீக்குருவியைப்போல் குரூரமாயிருக்கிறாளே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ுழந்தைகளின் நாவு தாகத்தால் மேல் வாயோடே ஒட்டிக்கொண்டிருக்கிறது; பிள்ளைகள் அப்பங்கேட்கிறார்கள், அவர்களுக்குக் கொடுப்பாரில்லை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ுழந்தைகளின் நாவு தாகத்தால் மேல் வாயோடே ஒட்டிக்கொண்டிருக்கிறது; பிள்ளைகள் அப்பங்கேட்கிறார்கள், அவர்களுக்குக் கொடுப்பாரி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1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y that did feed delicately are desolate in the streets: they that were brought up in scarl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mbrace dunghil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For the punishment of the iniquity of the daughter of my people is greater than the punishmen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in of Sodom, that was overthrown as in a moment, and no hands stayed on 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Her Nazarites were purer than snow, they were whiter than milk, they were more rosy in body th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ubies, their polishing was of sapphir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ir visage is blacker than a coal; they are not known in the streets: their skin cleaves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bones; it is withered, it is become like a stic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y that be slain with the sword are better than they that be slain with hunger: for these pi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way, stricken through for lack of the fruits of the fie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How is the gold become dim! how is the most fine gold changed! the stones of the sanctuary a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 hands of the pitiful women have sodden their own children: they were their food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truction of the daughter of my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 LORD has accomplished his fury; he has poured out his fierce anger, and has kindled a fi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Zion, and it has devoured the foundations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 kings of the earth, and all the inhabitants of the world, would not have believed tha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dversary and the enemy should have entered into the gates of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For the sins of her prophets, and the iniquities of her priests, that have shed the blood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st in the midst of h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y have wandered as blind men in the streets, they have polluted themselves with blood, s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men could not touch their garm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ured out in the top of every stre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y cried unto them, Depart all of you; it is unclean; depart, depart, touch not: when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led away and wandered, they said among the heathen, They shall no more sojourn the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 anger of the LORD has divided them; he will no more regard them: they respected no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rsons of the priests, they favoured not the eld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s for us, our eyes as yet failed for our vain help: in our watching we have watched for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tion that could not save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y hunt our steps, that we cannot go in our streets: our end is near, our days are fulfille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our end has co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Our persecutors are swifter than the eagles of the heaven: they pursued us upon the mountain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laid wait for us in the wilder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 precious sons of Zion, comparable to fine gold, how are they esteemed as earthen pitcher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 breath of our nostrils, the anointed of the LORD, was taken in their pits, of whom we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der his shadow we shall live among the heath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Rejoice and be glad, O daughter of Edom, that dwell in the land of Uz; the cup also shall pas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rough unto you: you shall be drunken, and shall make yourself nak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 punishment of yours iniquity is accomplished, O daughter of Zion; he will no more carry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way into captivity: he will visit yours iniquity, O daughter of Edom; he will discover your s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ork of the hands of the potter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Even the sea monsters draw out the breast, they give suck to their young ones: the daughter of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 is become cruel, like the ostriches in the wilder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 tongue of the nursing infant cleaves to the roof of his mouth for thirst: the young childr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k bread, and no man breaks it unt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ுலம்பல்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2026-07-18T18:04:39Z</dcterms:created>
  <dcterms:modified xsi:type="dcterms:W3CDTF">2026-07-18T18:04:39Z</dcterms:modified>
  <dc:title>புலம்பல்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