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ர்த்தர் நல்லவர் துதியுங்கள்
அவர் கிருபை என்றுமுள்ளது
தேவாதி தேவனை துதியுங்கள்
அவர் கிருபை என்றுமுள்ளது
கர்த்தாதி கர்த்தரை துதியுங்கள்
அவர் கிருபை என்றுமுள்ளது
அற்புதம் செய்பவரைத் துதியுங்கள்
அவர் கிருபை என்றுமுள்ளத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்ந்து பாடு அல்லேலூயா 
புகழ்ந்து பாடு அல்லேலூயா
சேர்ந்து பாடு அல்லேலூயா 
போற்றிப் பாடு அல்லேலூயா
அல்லேலூயா ஆமென்
துதித்துப் பாடு அல்லேலூயா
களித்துப்பாடு அல்லேலூயா
அல்லேலூயா ஆமென் 
அல்லேலூயா (18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னங்களை விரித்தவரை துதியுங்கள்
அவர் கிருபை என்றுமுள்ளது
பூமியைப் படைத்தவரை துதியுங்கள்
அவர் கிருபை என்றுமுள்ளது
சூரியனைப் படைத்தவரைத் துதியுங்கள்
அவர் கிருபை என்றுமுள்ளது
சந்திரனைப் படைத்தவரை துதியுங்கள்
அவர் கிருபை என்றுமுள்ளத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ெங்கடலைப் பிளந்தவரை துதியுங்கள்
அவர் கிருபை என்றுமுள்ளது
அரசர்களை அழித்தவரை துதியுங்கள்
அவர் கிருபை என்றுமுள்ளது
சேனைகளைக் கவிழ்த்தவரை துதியுங்கள்
அவர் கிருபை என்றுமுள்ளது
தேசத்தைத் தந்தவரைத் துதிய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ாழ்வில் நினைத்தவரை துதியுங்கள்
அவர் கிருபை என்றுமுள்ளது
விடுதலை தந்தவரை துதியுங்கள்
அவர் கிருபை என்றுமுள்ளது
ஆகாரம் தருபவரை துதியுங்கள்
அவர் கிருபை என்றுமுள்ளது
பரத்தின் தேவனைத் துதியுங்கள்
அவர் கிருபை என்றுமுள்ளத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2026-07-09T08:53:33Z</dcterms:created>
  <dcterms:modified xsi:type="dcterms:W3CDTF">2026-07-09T08:53:33Z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