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presProps" Target="presProps.xml"/>
  <Relationship Id="rId22" Type="http://schemas.openxmlformats.org/officeDocument/2006/relationships/viewProps" Target="viewProps.xml"/>
  <Relationship Id="rId23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மேற்கு எல்லை மிக்மேத்தாத்திற்கு வடக்காகச் சென்று, கிழக்கே தானாத் சீலோவுக்குத் திரும்பி, அதை யநோகாவுக்குக் கிழக்காகக் கடந்து,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மேற்கு எல்லை மிக்மேத்தாத்திற்கு வடக்காகச் சென்று, கிழக்கே தானாத் சீலோவுக்குத் திரும்பி, அதை யநோகாவுக்குக் கிழக்காகக் கடந்து,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யநோகாவிலிருந்து அதரோத்திற்கும் நகராத்திற்கும் இறங்கி, எரிகோவின் அருகே வந்து, யோர்தானுக்குச் செல்லும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தப்புவாவிலிருந்து மேற்கு எல்லை, கானாநதிக்குப் போய், சமுத்திரத்திலே முடியும்; இது எப்பிராயீம் புத்திரரின் கோத்திரத்திற்கு அவர்கள் வம்சங்களின்படி உண்டான சுதந்தரம்,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தப்புவாவிலிருந்து மேற்கு எல்லை, கானாநதிக்குப் போய், சமுத்திரத்திலே முடியும்; இது எப்பிராயீம் புத்திரரின் கோத்திரத்திற்கு அவர்கள் வம்சங்களின்படி உண்டான சுதந்தரம்,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பின்னும் எப்பிராயீம் புத்திரருக்குப் பிரத்தியேகமாய்க் கொடுக்கப்பட்ட பட்டணங்களும் அவைகளின் கிராமங்களுமெல்லாம் மனாசே புத்திரருடைய சுதந்தரத்தின் நடுவே இருக்கிறது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பின்னும் எப்பிராயீம் புத்திரருக்குப் பிரத்தியேகமாய்க் கொடுக்கப்பட்ட பட்டணங்களும் அவைகளின் கிராமங்களுமெல்லாம் மனாசே புத்திரருடைய சுதந்தரத்தின் நடுவே இருக்கிறது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வர்கள் காசேரிலே குடியிருந்த கானானியரைத் துரத்திவிடவில்லை; ஆகையால் கானானியர், இந்நாள்மட்டும் இருக்கிறபடி, எப்பிராயீமருக்குள்ளே குடியிருந்து, பகுதிகட்டுகிறவர்களாய்ச் சேவிக்கிறார்கள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வர்கள் காசேரிலே குடியிருந்த கானானியரைத் துரத்திவிடவில்லை; ஆகையால் கானானியர், இந்நாள்மட்டும் இருக்கிறபடி, எப்பிராயீமருக்குள்ளே குடியிருந்து, பகுதிகட்டுகிறவர்களாய்ச் சேவிக்கிறார்கள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யோசேப்பின் புத்திரருக்கு விழுந்த சீட்டினால் அகப்பட்ட பங்குவீதமாவது: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யோசேப்பின் புத்திரருக்கு விழுந்த சீட்டினால் அகப்பட்ட பங்குவீதமாவது: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பெத்தேலிலிருந்து லூசுக்குப்போய், அர்கீயினுடைய எல்லையாகிய அத்ரோத்தைக் கடந்து,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மேற்கே யப்லேத்தியரின் எல்லைக்கும் தாழ்வான பெத்தொரோன் காசேர் என்னும் எல்லைகள்மட்டும் இறங்கி, சமுத்திரம்வரைக்கும்போய் முடியும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மேற்கே யப்லேத்தியரின் எல்லைக்கும் தாழ்வான பெத்தொரோன் காசேர் என்னும் எல்லைகள்மட்டும் இறங்கி, சமுத்திரம்வரைக்கும்போய் முடியும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இதை யோசேப்பின் புத்திரராகிய மனாசேயும் எப்பீராயீமும் சுதந்தரித்தார்கள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எப்பீராயீம் புத்திரருக்கு அவர்களுடைய வம்சங்களின்படி உண்டான சுதந்தரத்தினுடைய கிழக்கு எல்லை, அதரோத் அதார் துவக்கி, மேலான பெத்தொரோன்மட்டும் போகிறது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எப்பீராயீம் புத்திரருக்கு அவர்களுடைய வம்சங்களின்படி உண்டான சுதந்தரத்தினுடைய கிழக்கு எல்லை, அதரோத் அதார் துவக்கி, மேலான பெத்தொரோன்மட்டும் போகிறது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04408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6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ಪಶ್ಚಿಮದ ಮೇರೆ ಮಿಕ್ಮೆತಾತಿನಿಂದ ಉತ್ತರಕ್ಕೆ ಹೊರಟು ಮೂಡಣಕ್ಕೆ ತಾನತ್‌ ಶೀಲೋವಿಗೆ ತಿರುಗಿ ಯಾನೋಹಕ್ಕೆ ಮೂಡಣ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6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ಕಡೆಯಾಗಿ ಹಾದು ಹೋಗ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6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ಯಾನೋಹದಿಂದ ಅಟಾರೋತಿಗೂ ನಾರಾಕ್ಕೂ ಇಳಿದು ಯೆರಿಕೋವಿನ ಬಳಿಯಲ್ಲಿ ಬಂದು ಯೊರ್ದನಿಗೆ ಮುಗಿಯುವದ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6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ತಪ್ಪೂಹದಿಂದ ಪಶ್ಚಿಮದ ಮೇರೆಯೂ ಕಾನಾ ನದಿಗೆ ಹೋಗಿ ಸಮುದ್ರದಲ್ಲಿ ಮುಗಿಯುವದು. ಇದು ಎಫ್ರಾಯಾ ಮನ ಮಕ್ಕಳ ಗೋತ್ರ, ಅವ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6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ಕುಂಟುಂಬಗಳ ಪ್ರಕಾರವೇ ಉಂಟಾದ ಬಾಧ್ಯತ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6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ಎಫ್ರಾಯಾಮನ ಮಕ್ಕಳಿಗೆ ಕೊಡಲ್ಪಟ್ಟ ಎಲ್ಲಾ ಪಟ್ಟಣಗಳೂ ಅವುಗಳ ಗ್ರಾಮಗಳೂ ಮನಸ್ಸೆಯ ಮಕ್ಕಳ ಬಾಧ್ಯತೆಯ ಮಧ್ಯ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6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ಪ್ರತ್ಯೇಕವಾಗಿ ಕೊಡಲ್ಪಟ್ಟವ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ಗೆಜೆರಿನಲ್ಲಿ ವಾಸ ವಾಗಿದ್ದ ಕಾನಾನ್ಯರನ್ನು ಅವರು ಹೊರಡಿಸಿ ಬಿಡದೆ ಹೋದದ್ದರಿಂದ ಕಾನಾನ್ಯರು ಈ ವರೆಗೂ ಅವರಲ್ಲ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6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ವಾಸವಾಗಿದ್ದು ಕಪ್ಪಕೊಡುವ ಸೇವಕರಾಗಿದ್ದಾರ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ಯೋಸೇಫನ ಮಕ್ಕಳಿಗೆ ಚೀಟು ಬಿದ್ದ ಪ್ರಕಾರ ಕೊಟ್ಟ ಸ್ವಾಸ್ಥ್ಯದ ಭೂಮಿಯು ಯೆರಿಕೋವಿನ ಬಳಿಯಲ್ಲಿರುವ ಯೊರ್ದನಿನಿಂದ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6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ಮೂಡಲಲ್ಲಿರುವ ಯೆರಿಕೋವಿನ ಜಲದ ವರೆಗೂ ಮತ್ತು ಬೇತೇಲಿನ ಬೆಟ್ಟಗಳ ವರೆಗೂ ಇರುವ ಅರಣ್ಯದ ಮಾರ್ಗವಾಗಿ ಹೋಗ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6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ಬೇತೇಲಿನಿಂದ ಲೂಜಿಗೂ ಅಲ್ಲಿಂದ ಅರ್ಕೀಯ ಮೇರೆಗಳಾದ ಅಟಾರೋತನ್ನು ದಾಟ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6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ಪಶ್ಚಿಮಕ್ಕೆ ಯಪ್ಲೇಟ್ಯರ ಮೇರೆಗೂ ಕೆಳಗಡೆ ಯಾದ ಬೇತ್‌ಹೋರೋನ್‌ ಮೇರೆಯ ವರೆಗೂ ಅಲ್ಲಿಂದ ಗೆಜೆರಿನ ವರೆಗೂ ಹೋಗ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6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ಸಮುದ್ರಕ್ಕೆ ಮುಗಿಯುವದ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ಹೀಗೆ ಇದನ್ನು ಯೋಸೇಫನ ಮಕ್ಕಳಾದ ಮನಸ್ಸೆ ಎಫ್ರಾಯಾಮರು ತಮಗೆ ಬಾಧ್ಯ ವಾಗಿ ತೆಗೆದುಕೊಂಡರ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6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ಅವರ ಕುಟುಂಬಗಳ ಪ್ರಕಾರ ಎಫ್ರಾಯಾಮ್‌ ಮಕ್ಕಳ ಮೇರೆಯು ಹೀಗಿತ್ತು: ಕೆಳಗಡೆ ಮೂಡಣದ ಮೇರೆಯು ಅಟಾರೋತದ್ದಾನಿಂದ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6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ಪ್ರಾರಂಭಿಸಿ ಮೇಲ್ಗಡೆ ಪಶ್ಚಿಮದ ಮೇರೆ ಬೇತ್‌ಹೋರೋನಿನ ವರೆಗೂ ಇತ್ತ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6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62">
  <a:themeElements>
    <a:clrScheme name="Theme6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18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2026-06-21T07:43:29Z</dcterms:created>
  <dcterms:modified xsi:type="dcterms:W3CDTF">2026-06-21T07:43:29Z</dcterms:modified>
  <dc:title>யோசுவா : 16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