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திராட்சச்செடியின் நிழலிலும், தன்தன் அத்திமரத்தின் நிழலிலும் பயப்படுத்துவார் இல்லாமல் உட்காருவான்; சேனைகளுடைய கர்த்தரின் வாய் இதைச் சொல்ல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்தன் திராட்சச்செடியின் நிழலிலும், தன்தன் அத்திமரத்தின் நிழலிலும் பயப்படுத்துவார் இல்லாமல் உட்காருவான்; சேனைகளுடைய கர்த்தரின் வாய் இதைச் சொல்ல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னங்களும் தங்கள் தங்கள் தேவனுடைய நாமத்தைப் பற்றிக்கொண்டு நடப்பார்கள்; நாங்களும் எங்கள் தேவனாகிய கர்த்தருடைய நாமத்தைப் பற்றிக்கொண்டு என்றென்றைக்குமுள்ள சதாகாலங்களிலும் நடப்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னங்களும் தங்கள் தங்கள் தேவனுடைய நாமத்தைப் பற்றிக்கொண்டு நடப்பார்கள்; நாங்களும் எங்கள் தேவனாகிய கர்த்தருடைய நாமத்தைப் பற்றிக்கொண்டு என்றென்றைக்குமுள்ள சதாகாலங்களிலும் நடப்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அந்நாளிலே நான் நொண்டியானவளைச் சேர்த்து, தள்ளுண்டவளையும் தீங்கு அனுபவித்தவளையும் கூட்ட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ொல்லுகிறது என்னவென்றால்: அந்நாளிலே நான் நொண்டியானவளைச் சேர்த்து, தள்ளுண்டவளையும் தீங்கு அனுபவித்தவளையும் கூட்டி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ானவளை மீதியான ஜனமாகவும், தூரமாய்த் தள்ளுண்டுபோனவளைப் பலத்த ஜாதியாகவும் வைப்பேன்; அவர்கள்பேரில் கர்த்தர் சீயோன் பர்வதத்திலே இது முதல் என்றென்றைக்கும் ராஜாவாயிர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ானவளை மீதியான ஜனமாகவும், தூரமாய்த் தள்ளுண்டுபோனவளைப் பலத்த ஜாதியாகவும் வைப்பேன்; அவர்கள்பேரில் கர்த்தர் சீயோன் பர்வதத்திலே இது முதல் என்றென்றைக்கும் ராஜாவாயிர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ந்தையின் துருக்கமே, சீயோன் குமாரத்தியின் அரணே, முந்தின ஆளுகை உன்னிடத்தில் வரும்; ராஜரிகம் எருசலேம் குமாரத்தியினிடத்தில் வ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ந்தையின் துருக்கமே, சீயோன் குமாரத்தியின் அரணே, முந்தின ஆளுகை உன்னிடத்தில் வரும்; ராஜரிகம் எருசலேம் குமாரத்தியினிடத்தில் வர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ாலும், கடைசி 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்டிருக்கும், எல்லா ஜாதிகளும் அதினிடத்திற்கு ஓடிவரு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நீ சத்தமிட்டுக் கதறுவானேன்? ராஜாவானவர் உன்னிடத்தில் இல்லையோ? உன் ஆலோசனைக்காரர் அழிந்துபோனார்களோ? பிரசவிக்கிற ஸ்திரீக்கு ஒத்த வேதனை உனக்கு உண்ட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நீ சத்தமிட்டுக் கதறுவானேன்? ராஜாவானவர் உன்னிடத்தில் இல்லையோ? உன் ஆலோசனைக்காரர் அழிந்துபோனார்களோ? பிரசவிக்கிற ஸ்திரீக்கு ஒத்த வேதனை உனக்கு உண்ட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பிரசவ ஸ்திரீயைப்போல அம்பாயப்பட்டு வேதனைப்படு; நீ இப்போது நகரத்திலிருந்து புறப்பட்டு, வெளிகளில் தங்கி பாபிலோன் வரைக்கும் போவாய். அங்கே விடுவிக்கப்படுவாய்; அங்கே கர்த்தர் உன்னை உன் சத்துருக்களின் கைக்கு நீங்கலாக்கி மீட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் தீட்டுப்படுவாளாக, எங்கள் கண் அவளைக் காண்பதாக என்று சொல்லி, அநேக ஜாதியார் உனக்கு விரோதமாகக் கூடிய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யோன் தீட்டுப்படுவாளாக, எங்கள் கண் அவளைக் காண்பதாக என்று சொல்லி, அநேக ஜாதியார் உனக்கு விரோதமாகக் கூடிய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் கர்த்தருடைய நினைவுகளை அறியாமலும், அவருடைய யோசனையை உணராமலும் இருக்கிறார்கள்; அவர் அரிக்கட்டுகளைப்போல அவர்களைக் களத்திலே சேர்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 அவர்கள் கர்த்தருடைய நினைவுகளை அறியாமலும், அவருடைய யோசனையை உணராமலும் இருக்கிறார்கள்; அவர் அரிக்கட்டுகளைப்போல அவர்களைக் களத்திலே சேர்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ாலும், கடைசி நாட்களில் கர்த்தருடைய ஆலயமாகிய பர்வதம் பர்வதங்களின் கொடுமுடியில் ஸ்தாபிக்கப்பட்டு, மலைகளுக்கு மேலாய் உயர்த்தப்பட்டிருக்கும், எல்லா ஜாதிகளும் அதினிடத்திற்கு ஓடிவரு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ீயோன் குமாரத்தியே, நீ எழுந்து போரடி; நான் உன் கொம்புகளை இரும்பும், உன் குளம்புகளை வெண்கலமுமாக்குவேன்; நீ அநேக ஜனங்களை நொறுக்கிப்போடுவாய்; அவர்கள் தேடிச் சேர்த்ததை நீ கர்த்தருக்கென்றும் அவர்களுடைய ஆஸ்தியைப் பூமிக்கெல்லாம் ஆண்டவராயிருக்கிறவருக்கென்றும் நியமிப்ப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ாதிகள் புறப்பட்டுவந்து: நாம் கர்த்தரின் பர்வதத்துக்கும், யாக்கோபின் தேவனுடைய ஆலயத்துக்கும் போவோம் வாருங்கள்; அவர் தமது வழிகளை நமக்குப் போதிப்பார், நாம் அவர் பாதைகளில் நடப்போமென்பார்கள்; ஏனெனில் சீயோனிலிருந்து வேதமும், எருசலேமிலிருந்து கர்த்தரின் வசனமும் வெளி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ிரளான ஜனங்களுக்குள் நியாயந்தீர்த்து, தூரத்திலுள்ள பலத்த ஜாதிகளைக் கடிந்துகொள்ளுவார்; அப்பொழுது அவர்கள் தங்கள் பட்டயங்களை மண்வெட்டிகளாகவும், தங்கள் ஈட்டிகளை அறிவாள்களாகவும் அடிப்பார்கள்; ஒரு ஜாதிக்கு விரோதமாய் மறுஜாதி பட்டயம் எடுப்பதில்லை; இனி அவர்கள் யுத்தத்தைக் கற்ப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ർ ഓരോരുത്തൻ താന്താന്റെ മുന്തിരിവള്ളിയുടെ കീഴിലും അത്തിവൃക്ഷത്തിന്റെ കീഴിലും പാർക്കും;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 ഭയപ്പെടുത്തുകയില്ല; സൈന്യങ്ങളുടെ യഹോവയുടെ വായ് അതു അരുളിച്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കല ജാതികളും താന്താങ്ങളുടെ ദേവന്മാരുടെ നാമത്തിൽ നടക്കുന്നുവല്ലോ; നാമും നമ്മുടെ ദൈവമായ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മത്തിൽ എന്നും എന്നെന്നേക്കും നട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ന്നാളിൽ മുടന്തിനടക്കുന്നതിനെ ഞാൻ ചേർത്തുകൊള്ളുകയും ചിതറിപ്പോയതിനെയും ഞാൻ ക്ളേശിപ്പിച്ചത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ഖര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ുടന്തിനടക്കുന്നതിനെ ശേഷിപ്പിക്കയും അകന്നുപോയതിനെ മഹാജാതിയാക്കുകയും യഹോവ സീയോൻ പർവ്വത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മുതൽ എന്നെന്നേക്കും അവർക്കു രാജാവായിരിക്കയും ചെയ്യ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യോ, ഏദെർ ഗോപുരമേ, സീയോൻ പുത്രിയുടെ ഗിരിയേ, നിനക്കു വരും: പൂർവ്വാധിപത്യം, യെരൂശലേംപുത്ര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ത്വം തന്നെ, നിനക്കു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്ത്യകാലത്തു യഹോവയുടെ ആലയം ഉള്ള പർവ്വതം പർവ്വതങ്ങളുടെ ശിഖരത്തിൽ സ്ഥാപിതവും കുന്നുകൾക്കു മീ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ീ ഇപ്പോൾ ഇത്ര ഉറക്കെ, നിലവിളിക്കുന്നതു എന്തിന്നു? നിന്റെ അകത്തു രാജാവില്ലയോ? നിന്റെ മന്ത്ര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ച്ചുപോയോ? ഈറ്റുനോവു കിട്ടിയവളെപ്പോലെ നിനക്കു വേദനപിടിപ്പാൻ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സീയോൻ പുത്രിയേ, ഈറ്റുനോവു കിട്ടിയവളെപ്പോലെ വേദനപ്പെട്ടു പ്രസവിക്ക; ഇപ്പോൾ നീ നഗരം വ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യലിൽ പാർത്തു ബാബേലിലേക്കു പോകേണ്ടിവരും; അവിടെവെച്ചു നീ വിടുവിക്കപ്പെടും; അവിടെവെച്ചു യഹോവ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ത്രുക്കളുടെ കയ്യിൽനിന്നു ഉദ്ധ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ങ്ങളുടെ കണ്ണു സീയോനെ കണ്ടു രസിക്കേണ്ടതിന്നു അവൾ മലിനയായിത്തീരട്ടെ എന്നു പറയുന്ന അനേകജാത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പ്പോൾ നിനക്കു വിരോധമായി കൂട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അവർ യഹോവയുടെ വിചാരങ്ങൾ അറിയുന്നില്ല; അവന്റെ ആലോചന ഗ്രഹിക്കുന്നതുമില്ല; കറ്റകളെപ്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അവരെ കളത്തിൽ കൂട്ടു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സീയോൻ പുത്രിയേ, എഴുന്നേറ്റു മെതിക്കുക; ഞാൻ നിന്റെ കൊമ്പിനെ ഇരിമ്പും നിന്റെ കുളമ്പുകളെ താമ്ര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ന്നതവുമായിരിക്കും; ജാതികൾ അതിലേക്കു ഒഴുകിച്ചെല്ല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്കും; നീ അനേകജാതികളെ തകർത്തുകളകയും അവരുടെ ലാഭം യഹോവെക്കും അവരുടെ സമ്പത്തു സർവ്വഭൂമിയ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ർത്താവിന്നും നിവേദ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നേകവംശങ്ങളും ചെന്നു: വരുവിൻ, നമുക്കു യഹോവയുടെ പർവ്വതത്തിലേക്കും യാക്കോബിൻ ദൈവ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ലയത്തിലേക്കും കയറിച്ചെല്ലാം; അവൻ നമുക്കു തന്റെ വഴികളെ ഉപദേശിച്ചുതരികയും നാം അവന്റെ പാതകളിൽ നട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 എന്നു പറയും. സീയോനിൽനിന്നു ഉപദേശവും യെരൂശലേമിൽനിന്നു യഹോവയുടെ വചനവും പുറ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അനേകജാതികളുടെ ഇടയിൽ ന്യായംവിധിക്കയും ബഹുവംശങ്ങൾക്കു ദൂരത്തോളം വിധി കല്പിക്കയും ചെയ്യും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ങളുടെ വാളുകളെ കൊഴുക്കളായും കുന്തങ്ങളെ വാക്കത്തികളായും അടിച്ചുതീർക്കും; ജാതി ജാതിക്കുനേരെ വാ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ങ്ങുകയില്ല; അവർ ഇനി യുദ്ധം അഭ്യസി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ീഖ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2026-09-07T01:50:47Z</dcterms:created>
  <dcterms:modified xsi:type="dcterms:W3CDTF">2026-09-07T01:50:47Z</dcterms:modified>
  <dc:title>മീഖാ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