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presProps" Target="presProps.xml"/>
  <Relationship Id="rId111" Type="http://schemas.openxmlformats.org/officeDocument/2006/relationships/viewProps" Target="viewProps.xml"/>
  <Relationship Id="rId11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 இரக்கமுள்ள தேவனாயிருக்கிறபடியால், அவர் உன்னைக் கைவிடவுமாட்டார், உன்னை அழிக்கவுமாட்டார், உன் பிதாக்களுக்குத் தாம் ஆணையிட்டுக் கொடுத்த உடன்படிக்கையை மறக்கவுமாட்டார்.]]></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 வேண்டாம் என்று விலக்கின எவ்வித சாயலான விக்கிரகத்தையும் உங்களுக்கு உண்டாக்காதபடிக்கு எச்சரிக்கையாயிருங்கள்.]]></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உன் தேவனாகிய கர்த்தர் பட்சிக்கிற அக்கினி, அவர் எரிச்சலுள்ள தேவன்.]]></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ங்கள் பிள்ளைகளும் பிள்ளைகளின் பிள்ளைகளும் பெற்று, தேசத்தில் வெகுநாள் இருந்தபின்பு, நீங்கள் உங்களைக் கெடுத்து, யாதொருவிக்கிரகத்தையாவது யாதொரு சாயலான சுரூபத்தையாவது பண்ணி, உன் தேவனாகிய கர்த்தருக்குக் கோபம் உண்டாக்க அவர் பார்வைக்குப் பொல்லாப்பானதைச் செய்தால்,]]></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ங்கள் பிள்ளைகளும் பிள்ளைகளின் பிள்ளைகளும் பெற்று, தேசத்தில் வெகுநாள் இருந்தபின்பு, நீங்கள் உங்களைக் கெடுத்து, யாதொருவிக்கிரகத்தையாவது யாதொரு சாயலான சுரூபத்தையாவது பண்ணி, உன் தேவனாகிய கர்த்தருக்குக் கோபம் உண்டாக்க அவர் பார்வைக்குப் பொல்லாப்பானதைச் செய்தால்,]]></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ங்கள் பிள்ளைகளும் பிள்ளைகளின் பிள்ளைகளும் பெற்று, தேசத்தில் வெகுநாள் இருந்தபின்பு, நீங்கள் உங்களைக் கெடுத்து, யாதொருவிக்கிரகத்தையாவது யாதொரு சாயலான சுரூபத்தையாவது பண்ணி, உன் தேவனாகிய கர்த்தருக்குக் கோபம் உண்டாக்க அவர் பார்வைக்குப் பொல்லாப்பானதைச் செய்தால்,]]></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ங்கள் யோர்தானைக் கடந்து சுதந்தரிக்கப்போகிற தேசத்தில் இராமல், சீக்கிரமாய் முற்றிலும் அழிந்துபோவீர்கள் என்று, இந்நாளில் உங்களுக்கு விரோதமாய் வானத்தையும் பூமியையும் சாட்சி வைக்கிறேன்; நீங்கள் அதிலே நெடுநாள் இராமல் நிர்மூலமாக்கப்படுவீர்கள்.]]></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ங்கள் யோர்தானைக் கடந்து சுதந்தரிக்கப்போகிற தேசத்தில் இராமல், சீக்கிரமாய் முற்றிலும் அழிந்துபோவீர்கள் என்று, இந்நாளில் உங்களுக்கு விரோதமாய் வானத்தையும் பூமியையும் சாட்சி வைக்கிறேன்; நீங்கள் அதிலே நெடுநாள் இராமல் நிர்மூலமாக்கப்படுவீர்கள்.]]></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ங்கள் யோர்தானைக் கடந்து சுதந்தரிக்கப்போகிற தேசத்தில் இராமல், சீக்கிரமாய் முற்றிலும் அழிந்துபோவீர்கள் என்று, இந்நாளில் உங்களுக்கு விரோதமாய் வானத்தையும் பூமியையும் சாட்சி வைக்கிறேன்; நீங்கள் அதிலே நெடுநாள் இராமல் நிர்மூலமாக்கப்படுவீ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 இரக்கமுள்ள தேவனாயிருக்கிறபடியால், அவர் உன்னைக் கைவிடவுமாட்டார், உன்னை அழிக்கவுமாட்டார், உன் பிதாக்களுக்குத் தாம் ஆணையிட்டுக் கொடுத்த உடன்படிக்கையை மறக்கவுமாட்டார்.]]></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வன் மனுஷனைப் பூமியிலே சிருஷ்டித்த நாள்முதல் உனக்கு முன் இருந்த பூர்வநாட்களில், வானத்தின் ஒருமுனை தொடங்கி அதின் மறுமுனைமட்டுமுள்ள எவ்விடத்திலாகிலும் இப்படிப்பட்ட பெரிய காரியம் நடந்ததுண்டோ, இப்படிப்பட்ட காரியம் கேள்விப்பட்டதுண்டோ:]]></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வன் மனுஷனைப் பூமியிலே சிருஷ்டித்த நாள்முதல் உனக்கு முன் இருந்த பூர்வநாட்களில், வானத்தின் ஒருமுனை தொடங்கி அதின் மறுமுனைமட்டுமுள்ள எவ்விடத்திலாகிலும் இப்படிப்பட்ட பெரிய காரியம் நடந்ததுண்டோ, இப்படிப்பட்ட காரியம் கேள்விப்பட்டதுண்டோ:]]></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வன் மனுஷனைப் பூமியிலே சிருஷ்டித்த நாள்முதல் உனக்கு முன் இருந்த பூர்வநாட்களில், வானத்தின் ஒருமுனை தொடங்கி அதின் மறுமுனைமட்டுமுள்ள எவ்விடத்திலாகிலும் இப்படிப்பட்ட பெரிய காரியம் நடந்ததுண்டோ, இப்படிப்பட்ட காரியம் கேள்விப்பட்டதுண்டோ:]]></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க்கினியின் நடுவிலிருந்து பேசுகிற தேவனுடைய சத்தத்தை நீ கேட்டதுபோல யாதொரு ஜனமாவது கேட்டதும் உயிரோடிருந்ததும் உண்டோ.]]></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க்கினியின் நடுவிலிருந்து பேசுகிற தேவனுடைய சத்தத்தை நீ கேட்டதுபோல யாதொரு ஜனமாவது கேட்டதும் உயிரோடிருந்ததும் உண்டோ.]]></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ல்லது உங்கள் தேவனாகிய கர்த்தர் எகிப்திலே உங்கள் கண்களுக்கு முன்பாக உங்களுக்குச் செய்தபடியெல்லாம் தேவன் அந்நிய ஜாதிகளின் நடுவிலிருந்து ஒரு ஜனத்தைச் சோதனைகளினாலும், அடையாளங்களினாலும், அற்புதங்களினாலும், யுத்தத்தினாலும், வல்லமையுள்ள கரத்தினாலும், ஓங்கிய புயத்தினாலும், மகா பயங்கரமான செயல்களினாலும், தமக்கென்று தெரிந்துகொள்ள வகைபண்ணினதுண்டோ என்று நீ விசாரித்துப்பார்.]]></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ல்லது உங்கள் தேவனாகிய கர்த்தர் எகிப்திலே உங்கள் கண்களுக்கு முன்பாக உங்களுக்குச் செய்தபடியெல்லாம் தேவன் அந்நிய ஜாதிகளின் நடுவிலிருந்து ஒரு ஜனத்தைச் சோதனைகளினாலும், அடையாளங்களினாலும், அற்புதங்களினாலும், யுத்தத்தினாலும், வல்லமையுள்ள கரத்தினாலும், ஓங்கிய புயத்தினாலும், மகா பயங்கரமான செயல்களினாலும், தமக்கென்று தெரிந்துகொள்ள வகைபண்ணினதுண்டோ என்று நீ விசாரித்துப்பா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ல்லது உங்கள் தேவனாகிய கர்த்தர் எகிப்திலே உங்கள் கண்களுக்கு முன்பாக உங்களுக்குச் செய்தபடியெல்லாம் தேவன் அந்நிய ஜாதிகளின் நடுவிலிருந்து ஒரு ஜனத்தைச் சோதனைகளினாலும், அடையாளங்களினாலும், அற்புதங்களினாலும், யுத்தத்தினாலும், வல்லமையுள்ள கரத்தினாலும், ஓங்கிய புயத்தினாலும், மகா பயங்கரமான செயல்களினாலும், தமக்கென்று தெரிந்துகொள்ள வகைபண்ணினதுண்டோ என்று நீ விசாரித்துப்பா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உங்களைப் புறஜாதிகளுக்குள்ளே சிதற அடிப்பார்; கர்த்தர் உங்களைக் கொண்டுபோய் விடப்போகிற ஜாதிகளிடத்திலே கொஞ்ச ஜனங்களாய் மீந்திருப்பீ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தேவன், அவரையல்லாமல் வேறொருவரும் இல்லை என்பதை நீ அறியும்படிக்கு, இது உனக்குக் காட்டப்பட்டது.]]></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தேவன், அவரையல்லாமல் வேறொருவரும் இல்லை என்பதை நீ அறியும்படிக்கு, இது உனக்குக் காட்டப்பட்டது.]]></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ன்னை உபதேசிக்கும்படிக்கு, அவர் வானத்திலிருந்து தமது சத்தத்தை உனக்குக் கேட்கப்பண்ணி, பூமியிலே தமது பெரிய அக்கினியை உனக்குக் காண்பித்தார்; அக்கினியின் நடுவிலிருந்து உண்டான அவருடைய வார்த்தைகளைக் கேட்டாய்.]]></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ன்னை உபதேசிக்கும்படிக்கு, அவர் வானத்திலிருந்து தமது சத்தத்தை உனக்குக் கேட்கப்பண்ணி, பூமியிலே தமது பெரிய அக்கினியை உனக்குக் காண்பித்தார்; அக்கினியின் நடுவிலிருந்து உண்டான அவருடைய வார்த்தைகளைக் கேட்டாய்.]]></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உன் பிதாக்களில் அன்பு கூர்ந்தபடியால், அவர்களுடைய பின்சந்ததியைத் தெரிந்துகொண்டு,]]></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உன் பிதாக்களில் அன்பு கூர்ந்தபடியால், அவர்களுடைய பின்சந்ததியைத் தெரிந்துகொண்டு,]]></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 இருக்கிறதுபோல, அவர்கள் தேசத்தை உனக்குச் சுதந்தரமாகக் கொடுக்கவும், உன்னைத் தமது முகத்துக்குமுன் தமது மிகுந்த வல்லமையினால் எகிப்திலிருந்து புறப்படப்பண்ணினா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 இருக்கிறதுபோல, அவர்கள் தேசத்தை உனக்குச் சுதந்தரமாகக் கொடுக்கவும், உன்னைத் தமது முகத்துக்குமுன் தமது மிகுந்த வல்லமையினால் எகிப்திலிருந்து புறப்படப்பண்ணினா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ஆகையால், உயர வானத்திலும் தாழ பூமியிலும் கர்த்தரே தேவன், அவரைத் தவிர ஒருவரும் இல்லை என்பதை நீ இந்நாளில் அறிந்து, உன் மனதிலே சிந்தித்து,]]></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ஆகையால், உயர வானத்திலும் தாழ பூமியிலும் கர்த்தரே தேவன், அவரைத் தவிர ஒருவரும் இல்லை என்பதை நீ இந்நாளில் அறிந்து, உன் மனதிலே சிந்தித்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உங்களைப் புறஜாதிகளுக்குள்ளே சிதற அடிப்பார்; கர்த்தர் உங்களைக் கொண்டுபோய் விடப்போகிற ஜாதிகளிடத்திலே கொஞ்ச ஜனங்களாய் மீந்திருப்பீ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 என்றைக்கும் கொடுக்கிற தேசத்திலே நீ நீடித்த நாளாயிருக்கும்படிக்கும், நான் இன்று உனக்குக் கற்பிக்கிற அவருடைய கட்டளைகளையும் அவருடைய கற்பனைகளையும் கைக்கொள்ளக்கடவாய் என்றா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 என்றைக்கும் கொடுக்கிற தேசத்திலே நீ நீடித்த நாளாயிருக்கும்படிக்கும், நான் இன்று உனக்குக் கற்பிக்கிற அவருடைய கட்டளைகளையும் அவருடைய கற்பனைகளையும் கைக்கொள்ளக்கடவாய் என்றா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 என்றைக்கும் கொடுக்கிற தேசத்திலே நீ நீடித்த நாளாயிருக்கும்படிக்கும், நான் இன்று உனக்குக் கற்பிக்கிற அவருடைய கட்டளைகளையும் அவருடைய கற்பனைகளையும் கைக்கொள்ளக்கடவாய் என்றா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முற்பகையின்றிக் கைப்பிசகாய்ப் பிறனைக் கொன்றவன் அடைக்கலப்பட்டணங்களில் ஒரு பட்டணத்தில் தப்பியோடிப்போய்ப் பிழைத்திருக்கும்படியாக,]]></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ரூபனியரைச் சேர்ந்த சமபூமியாகிய வனாந்தரத்திலுள்ள பேசேரும், காத்தியரைச் சேர்ந்த கீலேயாத்திலுள்ள ராமோத்தும், மனாசேயரைச் சேர்ந்த பாசானிலுள்ள கோலானுமாகிய]]></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ரூபனியரைச் சேர்ந்த சமபூமியாகிய வனாந்தரத்திலுள்ள பேசேரும், காத்தியரைச் சேர்ந்த கீலேயாத்திலுள்ள ராமோத்தும், மனாசேயரைச் சேர்ந்த பாசானிலுள்ள கோலானுமாகிய]]></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மூன்று பட்டணங்களை மோசே யோர்தானுக்கு இப்புறத்தில் சூரியோதய திசையிலே ஏற்படுத்தினா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மூன்று பட்டணங்களை மோசே யோர்தானுக்கு இப்புறத்தில் சூரியோதய திசையிலே ஏற்படுத்தினா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இதுவே மோசே இஸ்ரவேல் புத்திரருக்கு விதித்த பிரமாண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இஸ்ரவேல் புத்திரர் எகிப்திலிருந்து புறப்பட்டபின்பு, யோர்தானுக்கு இப்புறத்தில் எஸ்போனில் குடியிருந்த எமோரியரின் ராஜாவாகிய சீகோனுடைய தேசத்திலுள்ள பெத்பெயோருக்கு எதிரான பள்ளத்தாக்கிலே, அவர்களுக்கு மோசே சொன்ன சாட்சிகளும் கட்டளைகளும் நியாயங்களும் இவை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ங்கே காணாமலும் கேளாமலும் சாப்பிடாமலும் முகராமலும் இருக்கிற மரமும் கல்லுமான, மனுஷர் கைவேலையாகிய தேவர்களைச் சேவிப்பீர்கள்.]]></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இஸ்ரவேல் புத்திரர் எகிப்திலிருந்து புறப்பட்டபின்பு, யோர்தானுக்கு இப்புறத்தில் எஸ்போனில் குடியிருந்த எமோரியரின் ராஜாவாகிய சீகோனுடைய தேசத்திலுள்ள பெத்பெயோருக்கு எதிரான பள்ளத்தாக்கிலே, அவர்களுக்கு மோசே சொன்ன சாட்சிகளும் கட்டளைகளும் நியாயங்களும் இவை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மோசேயும் இஸ்ரவேல் புத்திரரும் எகிப்திலிருந்து புறப்பட்டபின்பு அந்த ராஜாவை முறிய அடித்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மோசேயும் இஸ்ரவேல் புத்திரரும் எகிப்திலிருந்து புறப்பட்டபின்பு அந்த ராஜாவை முறிய அடித்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மோசேயும் இஸ்ரவேல் புத்திரரும் எகிப்திலிருந்து புறப்பட்டபின்பு அந்த ராஜாவை முறிய அடித்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யோர்தானுக்கு இப்புறத்தில் சூரியோதய திசையில் அர்னோன் ஆற்றங்கரையிலுள்ள ஆரோவேர் தொடங்கி எர்மோன் என்னும் சீயோன் மலைவரைக்குமுள்ள தேசமும்,]]></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யோர்தானுக்கு இப்புறத்தில் சூரியோதய திசையில் அர்னோன் ஆற்றங்கரையிலுள்ள ஆரோவேர் தொடங்கி எர்மோன் என்னும் சீயோன் மலைவரைக்குமுள்ள தேசமும்,]]></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யோர்தானுக்கு இப்புறத்தில் சூரியோதய திசையில் அஸ்தோத் பிஸ்காவுக்கும் தாழ்ந்த சமனான வெளியைச் சேர்ந்த கடல்மட்டுமுள்ள சமனான வெளியனைத்துமாகிய,]]></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மோரியருடைய இரண்டு ராஜாக்களின் தேசங்களான சீகோனுடைய தேசத்தையும் பாசானின் ராஜாவாகிய ஓகின் தேசத்தையும் கட்டிக்கொண்டா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மோரியருடைய இரண்டு ராஜாக்களின் தேசங்களான சீகோனுடைய தேசத்தையும் பாசானின் ராஜாவாகிய ஓகின் தேசத்தையும் கட்டிக்கொண்டார்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 கொடுக்கிற தேசத்தில் நீங்கள் பிரவேசித்து அதைச் சுதந்தரித்துக்கொள்ளும்படிக்கும், நீங்கள் கைக்கொள்ளுவதற்கு நான் உங்களுக்குப் போதிக்கிற கட்டளைகளையும் நியாயங்களையும் கேளுங்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ங்கே காணாமலும் கேளாமலும் சாப்பிடாமலும் முகராமலும் இருக்கிற மரமும் கல்லுமான, மனுஷர் கைவேலையாகிய தேவர்களைச் சேவிப்பீர்கள்.]]></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 கொடுக்கிற தேசத்தில் நீங்கள் பிரவேசித்து அதைச் சுதந்தரித்துக்கொள்ளும்படிக்கும், நீங்கள் கைக்கொள்ளுவதற்கு நான் உங்களுக்குப் போதிக்கிற கட்டளைகளையும் நியாயங்களையும் கேளுங்கள்.]]></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 கொடுக்கிற தேசத்தில் நீங்கள் பிரவேசித்து அதைச் சுதந்தரித்துக்கொள்ளும்படிக்கும், நீங்கள் கைக்கொள்ளுவதற்கு நான் உங்களுக்குப் போதிக்கிற கட்டளைகளையும் நியாயங்களையும் கேளுங்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ங்களுக்குக் கற்பிக்கும் உங்கள் தேவனாகிய கர்த்தரின் கட்டளைகளை நீங்கள் கைக்கொள்ளும்படி, நான் உங்களுக்குக் கற்பிக்கிற வசனத்தோடே நீங்கள் ஒன்றும் கூட்டவும் வேண்டாம், அதில் ஒன்றும் குறைக்கவும் வேண்டாம்.]]></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ங்களுக்குக் கற்பிக்கும் உங்கள் தேவனாகிய கர்த்தரின் கட்டளைகளை நீங்கள் கைக்கொள்ளும்படி, நான் உங்களுக்குக் கற்பிக்கிற வசனத்தோடே நீங்கள் ஒன்றும் கூட்டவும் வேண்டாம், அதில் ஒன்றும் குறைக்கவும் வேண்டாம்.]]></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பாகால்பேயோரின் நிமித்தம் கர்த்தர் செய்ததை உங்கள் கண்கள் கண்டிருக்கிறது; பாகால்பேயோரைப் பின்பற்றின மனிதரையெல்லாம் உன் தேவனாகிய கர்த்தர் உன் நடுவில் இராதபடிக்கு அழித்துப்போட்டார்.]]></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பாகால்பேயோரின் நிமித்தம் கர்த்தர் செய்ததை உங்கள் கண்கள் கண்டிருக்கிறது; பாகால்பேயோரைப் பின்பற்றின மனிதரையெல்லாம் உன் தேவனாகிய கர்த்தர் உன் நடுவில் இராதபடிக்கு அழித்துப்போட்டார்.]]></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னாலும் உங்கள் தேவனாகிய கர்த்தரைப் பற்றிக்கொண்ட நீங்களெல்லாரும் இந்நாள்வரைக்கும் உயிரோடிருக்கிறீர்கள்.]]></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சுதந்தரித்துக்கொள்ளும்படி பிரவேசிக்கும் தேசத்திலே நீங்கள் கைக்கொள்ளும்பொருட்டு, என் தேவனாகிய கர்த்தர் எனக்குக் கற்பித்தபடியே, நான் உங்களுக்குக் கட்டளைகளையும் நியாயங்களையும் போதித்தே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சுதந்தரித்துக்கொள்ளும்படி பிரவேசிக்கும் தேசத்திலே நீங்கள் கைக்கொள்ளும்பொருட்டு, என் தேவனாகிய கர்த்தர் எனக்குக் கற்பித்தபடியே, நான் உங்களுக்குக் கட்டளைகளையும் நியாயங்களையும் போதித்தே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 விவேகமுமாய் இருக்கும்; அவர்கள் இந்தக் கட்டளைகளையெல்லாம் கேட்டு, இந்தப் பெரிய ஜாதியே ஞானமும் விவேகமுமுள்ள ஜனங்கள் என்பா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அங்கேயிருந்து உன் தேவனாகிய கர்த்தரைத் தேடுவாய்; உன் முழு இருதயத்தோடும் உன் முழு ஆத்துமாவோடும் அவரைத் தேடும்போது, அவரைக் கண்டடைவாய்.]]></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 விவேகமுமாய் இருக்கும்; அவர்கள் இந்தக் கட்டளைகளையெல்லாம் கேட்டு, இந்தப் பெரிய ஜாதியே ஞானமும் விவேகமுமுள்ள ஜனங்கள் என்பா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 விவேகமுமாய் இருக்கும்; அவர்கள் இந்தக் கட்டளைகளையெல்லாம் கேட்டு, இந்தப் பெரிய ஜாதியே ஞானமும் விவேகமுமுள்ள ஜனங்கள் என்பா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ம்முடைய தேவனாகிய கர்த்தரை நாம் தொழுதுகொள்ளுகிறபோதெல்லாம், அவர் நமக்குச் சமீபமாயிருக்கிறதுபோல, தேவனை இவ்வளவு சமீபமாய்ப் பெற்றிருக்கிற வேறே பெரிய ஜாதி எது?]]></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ம்முடைய தேவனாகிய கர்த்தரை நாம் தொழுதுகொள்ளுகிறபோதெல்லாம், அவர் நமக்குச் சமீபமாயிருக்கிறதுபோல, தேவனை இவ்வளவு சமீபமாய்ப் பெற்றிருக்கிற வேறே பெரிய ஜாதி எது?]]></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ந்நாளில் நான் உங்களுக்கு விதிக்கிற இந்த நியாயப்பிரமாணம் முழுமைக்கும் ஒத்த இவ்வளவு நீதியுள்ள கட்டளைகளையும் நியாயங்களையும் பெற்றிருக்கிற வேறே பெரிய ஜாதி எது?]]></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ந்நாளில் நான் உங்களுக்கு விதிக்கிற இந்த நியாயப்பிரமாணம் முழுமைக்கும் ஒத்த இவ்வளவு நீதியுள்ள கட்டளைகளையும் நியாயங்களையும் பெற்றிருக்கிற வேறே பெரிய ஜாதி எது?]]></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ஓரேபிலே உன் தேவனாகிய கர்த்தருக்கு முன்பாக நீ நிற்கும்போது, கர்த்தர் என்னை நோக்கி: ஜனங்களை என்னிடத்தில் கூடிவரச்செய்து, என் வார்த்தைகளை அவர்கள் கேட்கும்படி பண்ணுவேன்; அவர்கள் பூமியில் உயிரோடிருக்கும் நாளெல்லாம் எனக்குப் பயந்திருக்கும்படி அவைகளைக் கற்றுக்கொண்டு, தங்கள் பிள்ளைகளுக்கும் போதிக்கக்கடவர்கள் என்று சொல்லிய நாளில்,]]></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ஓரேபிலே உன் தேவனாகிய கர்த்தருக்கு முன்பாக நீ நிற்கும்போது, கர்த்தர் என்னை நோக்கி: ஜனங்களை என்னிடத்தில் கூடிவரச்செய்து, என் வார்த்தைகளை அவர்கள் கேட்கும்படி பண்ணுவேன்; அவர்கள் பூமியில் உயிரோடிருக்கும் நாளெல்லாம் எனக்குப் பயந்திருக்கும்படி அவைகளைக் கற்றுக்கொண்டு, தங்கள் பிள்ளைகளுக்கும் போதிக்கக்கடவர்கள் என்று சொல்லிய நாளில்,]]></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ஓரேபிலே உன் தேவனாகிய கர்த்தருக்கு முன்பாக நீ நிற்கும்போது, கர்த்தர் என்னை நோக்கி: ஜனங்களை என்னிடத்தில் கூடிவரச்செய்து, என் வார்த்தைகளை அவர்கள் கேட்கும்படி பண்ணுவேன்; அவர்கள் பூமியில் உயிரோடிருக்கும் நாளெல்லாம் எனக்குப் பயந்திருக்கும்படி அவைகளைக் கற்றுக்கொண்டு, தங்கள் பிள்ளைகளுக்கும் போதிக்கக்கடவர்கள் என்று சொல்லிய நாளில்,]]></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அங்கேயிருந்து உன் தேவனாகிய கர்த்தரைத் தேடுவாய்; உன் முழு இருதயத்தோடும் உன் முழு ஆத்துமாவோடும் அவரைத் தேடும்போது, அவரைக் கண்டடைவாய்.]]></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ர்ந்துவந்து, மலையின் அடிவாரத்தில் நின்றீர்கள்; அந்த மலையில் வானத்தை அளாவிய அக்கினி எரிய, இருளும் மேகமும் அந்தகாரமும் சூழ்ந்தது.]]></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ர்ந்துவந்து, மலையின் அடிவாரத்தில் நின்றீர்கள்; அந்த மலையில் வானத்தை அளாவிய அக்கினி எரிய, இருளும் மேகமும் அந்தகாரமும் சூழ்ந்தது.]]></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த அக்கினியின் நடுவிலிருந்து கர்த்தர் உங்களோடே பேசினார்; வார்த்தைகளின் சத்தத்தை நீங்கள் கேட்டீர்கள்; அந்தச் சத்தத்தை நீங்கள் கேட்டதேயன்றி, ஒரு ரூபத்தையும் காணவில்லை.]]></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த அக்கினியின் நடுவிலிருந்து கர்த்தர் உங்களோடே பேசினார்; வார்த்தைகளின் சத்தத்தை நீங்கள் கேட்டீர்கள்; அந்தச் சத்தத்தை நீங்கள் கேட்டதேயன்றி, ஒரு ரூபத்தையும் காணவில்லை.]]></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கைக்கொள்ளவேண்டும் என்று அவர் உங்களுக்குக் கட்டளையிட்ட பத்துக்கற்பனைகளாகிய தம்முடைய உடன்படிக்கையை அவர் உங்களுக்கு அறிவித்து, அவைகளை இரண்டு கற்பலகைகளில் எழுதினார்.]]></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கைக்கொள்ளவேண்டும் என்று அவர் உங்களுக்குக் கட்டளையிட்ட பத்துக்கற்பனைகளாகிய தம்முடைய உடன்படிக்கையை அவர் உங்களுக்கு அறிவித்து, அவைகளை இரண்டு கற்பலகைகளில் எழுதினார்.]]></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ங்கள் சுதந்தரித்துக்கொள்ளப்போகிற தேசத்தில் நீங்கள் கைக்கொள்ளவேண்டிய கட்டளைகளையும் நியாயங்களையும் உங்களுக்குப் போதிக்க வேண்டுமென்று அக்காலத்திலே கர்த்தர் எனக்குக் கட்டளையிட்டார்.]]></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ங்கள் சுதந்தரித்துக்கொள்ளப்போகிற தேசத்தில் நீங்கள் கைக்கொள்ளவேண்டிய கட்டளைகளையும் நியாயங்களையும் உங்களுக்குப் போதிக்க வேண்டுமென்று அக்காலத்திலே கர்த்தர் எனக்குக் கட்டளையிட்டார்.]]></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நீ வியாகுலப்பட இவைகளெல்லாம் உன்னைத் தொடர்ந்து பிடிக்கும்போது, கடைசிநாட்களில் உன் தேவனாகிய கர்த்தரிடத்தில் திரும்பி அவர் சத்தத்திற்குக் கீழ்ப்படிவாயானால்,]]></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கர்த்தர் ஓரேபிலே அக்கினியின் நடுவிலிருந்து உங்களோடே பேசின நாளில், நீங்கள் ஒரு ரூபத்தையும் காணவில்லை.]]></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கர்த்தர் ஓரேபிலே அக்கினியின் நடுவிலிருந்து உங்களோடே பேசின நாளில், நீங்கள் ஒரு ரூபத்தையும் காணவில்லை.]]></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ஆகையால் நீங்கள் உங்களைக் கெடுத்துக்கொண்டு, ஆண் உருவும், பெண் உருவும்,]]></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ஆகையால் நீங்கள் உங்களைக் கெடுத்துக்கொண்டு, ஆண் உருவும், பெண் உருவும்,]]></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மியிலிருக்கிற யாதொருமிருகத்தின் உருவும், ஆகாயத்தில் பறக்கிற செட்டையுள்ள யாதொரு பட்சியின் உருவும்,]]></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மியிலிருக்கிற யாதொருமிருகத்தின் உருவும், ஆகாயத்தில் பறக்கிற செட்டையுள்ள யாதொரு பட்சியின் உருவும்,]]></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மியிலுள்ள யாதொரு ஊரும் பிராணியின் உருவும், பூமியின்கீழ்த் தண்ணீரிலுள்ள யாதொரு மச்சத்தின் உருவுமாயிருக்கிற இவைகளில் யாதொரு உருவுக்கு ஒப்பான விக்கிரகத்தை உங்களுக்கு உண்டாக்காதபடிக்கும்,]]></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மியிலுள்ள யாதொரு ஊரும் பிராணியின் உருவும், பூமியின்கீழ்த் தண்ணீரிலுள்ள யாதொரு மச்சத்தின் உருவுமாயிருக்கிற இவைகளில் யாதொரு உருவுக்கு ஒப்பான விக்கிரகத்தை உங்களுக்கு உண்டாக்காதபடிக்கும்,]]></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களை வானத்திற்கு ஏறெடுத்து, உங்கள் தேவனாகிய கர்த்தர் வானத்தின் கீழெங்கும் இருக்கிற எல்லா ஜனங்களுக்கும் ஏற்படுத்தின வானத்தின் சர்வ சேனைகளாகிய சந்திர சூரிய நட்சத்திரங்களை நோக்கி, அவைகளைத் தொழுது சேவிக்க இணங்காதபடிக்கும், உங்கள் ஆத்துமாக்களைக்குறித்து மிகவும் எச்சரிக்கையாயிருங்கள்.]]></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களை வானத்திற்கு ஏறெடுத்து, உங்கள் தேவனாகிய கர்த்தர் வானத்தின் கீழெங்கும் இருக்கிற எல்லா ஜனங்களுக்கும் ஏற்படுத்தின வானத்தின் சர்வ சேனைகளாகிய சந்திர சூரிய நட்சத்திரங்களை நோக்கி, அவைகளைத் தொழுது சேவிக்க இணங்காதபடிக்கும், உங்கள் ஆத்துமாக்களைக்குறித்து மிகவும் எச்சரிக்கையாயிருங்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நீ வியாகுலப்பட இவைகளெல்லாம் உன்னைத் தொடர்ந்து பிடிக்கும்போது, கடைசிநாட்களில் உன் தேவனாகிய கர்த்தரிடத்தில் திரும்பி அவர் சத்தத்திற்குக் கீழ்ப்படிவாயானால்,]]></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களை வானத்திற்கு ஏறெடுத்து, உங்கள் தேவனாகிய கர்த்தர் வானத்தின் கீழெங்கும் இருக்கிற எல்லா ஜனங்களுக்கும் ஏற்படுத்தின வானத்தின் சர்வ சேனைகளாகிய சந்திர சூரிய நட்சத்திரங்களை நோக்கி, அவைகளைத் தொழுது சேவிக்க இணங்காதபடிக்கும், உங்கள் ஆத்துமாக்களைக்குறித்து மிகவும் எச்சரிக்கையாயிருங்கள்.]]></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இந்நாளில் நீங்கள் இருக்கிறதுபோல, தமக்குச் சுதந்தரமான ஜனமாயிருக்கும்படி, கர்த்தர் உங்களைச் சேர்த்துக்கொண்டு, உங்களை எகிப்து என்னும் இருப்புக்காளவாயிலிருந்து புறப்படப்பண்ணினார்.]]></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இந்நாளில் நீங்கள் இருக்கிறதுபோல, தமக்குச் சுதந்தரமான ஜனமாயிருக்கும்படி, கர்த்தர் உங்களைச் சேர்த்துக்கொண்டு, உங்களை எகிப்து என்னும் இருப்புக்காளவாயிலிருந்து புறப்படப்பண்ணினார்.]]></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த்தர் உங்கள் நிமித்தம் என்மேல் கோபங்கொண்டு, நான் யோர்தானைக் கடந்துபோவதில்லை என்றும், உன் தேவனாகிய கர்த்தர் உனக்குச் சுதந்தரமாகக் கொடுக்கிற அந்த நல்ல தேசத்தில் நான் பிரவேசிப்பதில்லை என்றும் ஆணையிட்டார்.]]></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த்தர் உங்கள் நிமித்தம் என்மேல் கோபங்கொண்டு, நான் யோர்தானைக் கடந்துபோவதில்லை என்றும், உன் தேவனாகிய கர்த்தர் உனக்குச் சுதந்தரமாகக் கொடுக்கிற அந்த நல்ல தேசத்தில் நான் பிரவேசிப்பதில்லை என்றும் ஆணையிட்டார்.]]></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த்தர் உங்கள் நிமித்தம் என்மேல் கோபங்கொண்டு, நான் யோர்தானைக் கடந்துபோவதில்லை என்றும், உன் தேவனாகிய கர்த்தர் உனக்குச் சுதந்தரமாகக் கொடுக்கிற அந்த நல்ல தேசத்தில் நான் பிரவேசிப்பதில்லை என்றும் ஆணையிட்டார்.]]></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னால் இந்த தேசத்தில் நான் மரணமடையவேண்டும்; நான் யோர்தானைக் கடந்துபோவதில்லை; நீங்களோ கடந்துபோய், அந்த நல்ல தேசத்தைச் சுதந்தரித்துக்கொள்வீர்கள்.]]></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னால் இந்த தேசத்தில் நான் மரணமடையவேண்டும்; நான் யோர்தானைக் கடந்துபோவதில்லை; நீங்களோ கடந்துபோய், அந்த நல்ல தேசத்தைச் சுதந்தரித்துக்கொள்வீர்கள்.]]></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 வேண்டாம் என்று விலக்கின எவ்வித சாயலான விக்கிரகத்தையும் உங்களுக்கு உண்டாக்காதபடிக்கு எச்சரிக்கையாயிருங்கள்.]]></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 வேண்டாம் என்று விலக்கின எவ்வித சாயலான விக்கிரகத்தையும் உங்களுக்கு உண்டாக்காதபடிக்கு எச்சரிக்கையாயிருங்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12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Deuteronomy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For the LORD your God is a merciful God;) he will not forsake you, neither destroy you, no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as forbidden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For the LORD your God is a consuming fire, even a jealous Go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When you shall brought forth children, and children's children, and all of you shall hav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remained long in the land, and shall corrupt yourselves, and make a graven image, or the likeness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ny thing, and shall do evil in the sight of the LORD your God, to provoke him to ang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I call heaven and earth to witness against you this day, that all of you shall soon utterl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perish from off the land unto which all of you go over Jordan to possess it; all of you shall no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prolong your days upon it, but shall utterly be destroye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forget the covenant of your fathers which he swore unto the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For ask now of the days that are past, which were before you, since the day that God created ma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upon the earth, and ask from the one side of heaven unto the other, whether there has been any suc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ing as this great thing is, or has been heard like i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Did ever people hear the voice of God speaking out of the midst of the fire, as you have hea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nd liv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Or has God assayed to go and take him a nation from the midst of another nation, by temptation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by signs, and by wonders, and by war, and by a mighty hand, and by a stretched out arm, and by grea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errors, according to all that the LORD your God did for you in Egypt before your ey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And the LORD shall scatter you among the nations, and all of you shall be left few in numb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Unto you it was showed, that you might know that the LORD he is God; there is none else besid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i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Out of heaven he made you to hear his voice, that he might instruct you: and upon earth 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howed you his great fire; and you heard his words out of the midst of the fir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And because he loved your fathers, therefore he chose their seed after them, and brought you ou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in his sight with his mighty power out of Egyp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To drive out nations from before you greater and mightier than you are, to bring you in, to giv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 their land for an inheritance, as it is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Know therefore this day, and consider it in yours heart, that the LORD he is God in heave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bove, and upon the earth beneath: there is none els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mong the heathen, where the LORD shall lead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You shall keep therefore his statutes, and his commandments, which I command you this day, tha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it may go well with you, and with your children after you, and that you may prolong your days upo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earth, which the LORD your God gives you, for ev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Then Moses severed three cities on this side Jordan toward the sunrising;]]></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That the slayer might flee thither, which should kill his neighbour unexpectedly, and hated hi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not in times past; and that fleeing unto one of these cities he might liv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Namely, Bezer in the wilderness, in the plain country, of the Reubenites; and Ramoth in Gilea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f the Gadites; and Golan in Bashan, of the Manassit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And this is the law which Moses set before the children of Israe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These are the testimonies, and the statutes, and the judgments, which Moses spoke unto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And there all of you shall serve gods, the work of men's hands, wood and stone, which neith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hildren of Israel, after they came forth out of Egyp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On this side Jordan, in the valley opposite to Bethpeor, in the land of Sihon king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morites, who dwelt at Heshbon, whom Moses and the children of Israel stroke, after they were co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forth out of Egyp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And they possessed his land, and the land of Og king of Bashan, two kings of the Amorites, whic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ere on this side Jordan toward the sunrising;]]></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From Aroer, which is by the bank of the river Arnon, even unto mount Sion, which is Hermo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And all the plain on this side Jordan eastward, even unto the sea of the plain, under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prings of Pisga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Now therefore hearken, O Israel, unto the statutes and unto the judgments, which I teach you, i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ee, nor hear, nor eat, nor smel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rder to do them, that all of you may live, and go in and possess the land which the LORD God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r fathers gives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All of you shall not add unto the word which I command you, neither shall all of you diminis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ught from it, that all of you may keep the commandments of the LORD your God which I command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Your eyes have seen what the LORD did because of Baalpeor: for all the men that followe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Baalpeor, the LORD your God has destroyed them from among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But all of you that did cleave unto the LORD your God are alive every one of you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Behold, I have taught you statutes and judgments, even as the LORD my God commanded me, that al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f you should do so in the land where all of you go to possess i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Keep therefore and do them; for this is your wisdom and your understanding in the sight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But if from thence you shall seek the LORD your God, you shall find him, if you seek him wi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nations, which shall hear all these statutes, and say, Surely this great nation is a wise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understanding peopl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For what nation is there so great, who has God so nigh unto them, as the LORD our God is in al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ings that we call upon him fo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And what nation is there so great, that has statutes and judgments so righteous as all this law,]]></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hich I set before you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Only take heed to yourself, and keep your soul diligently, lest you forget the things which your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eyes have seen, and lest they depart from your heart all the days of your life: but teach them you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ons, and your sons' son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Specially the day that you stood before the LORD your God in Horeb, when the LORD said unto 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ll your heart and with all your sou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ather me the people together, and I will make them hear my words, that they may learn to fear 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ll the days that they shall live upon the earth, and that they may teach their childre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And all of you came near and stood under the mountain; and the mountain burned with fire un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midst of heaven, with darkness, clouds, and thick darknes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And the LORD spoke unto you out of the midst of the fire: all of you heard the voice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ords, but saw no embodiment; only all of you heard a voic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And he declared unto you his covenant, which he commanded you to perform, even ten commandment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and he wrote them upon two tables of ston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And the LORD commanded me at that time to teach you statutes and judgments, that all of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might do them in the land where all of you go over to possess i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When you are in tribulation, and all these things are come upon you, even in the latter days, i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Take all of you therefore good heed unto yourselves; for all of you saw no manner of embodimen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n the day that the LORD spoke unto you in Horeb out of the midst of the fir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Lest all of you corrupt yourselves, and make you a graven image, the embodiment of any figur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likeness of male or femal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The likeness of any beast that is on the earth, the likeness of any winged fowl that flies i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ai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The likeness of any thing that creeps on the ground, the likeness of any fish that is in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aters beneath the eart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And lest you lift up yours eyes unto heaven, and when you see the sun, and the moon, and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tars, even all the host of heaven, should be driven to worship them, and serve them, which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 turn to the LORD your God, and shall be obedient unto his voic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r God has divided unto all nations under the whole heave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But the LORD has taken you, and brought you forth out of the iron furnace, even out of Egypt, 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be unto him a people of inheritance, as all of you are this d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Furthermore the LORD was angry with me for your sakes, and swore that I should not go ov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Jordan, and that I should not go in unto that good land, which the LORD your God gives you for a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inheritanc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But I must die in this land, I must not go over Jordan: but all of you shall go over,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possess that good l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Take heed unto yourselves, lest all of you forget the covenant of the LORD your God, which 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made with you, and make you a graven image, or the likeness of any thing, which the LORD your Go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Deuteronomy : 4]]></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2026-09-05T21:49:48Z</dcterms:created>
  <dcterms:modified xsi:type="dcterms:W3CDTF">2026-09-05T21:49:48Z</dcterms:modified>
  <dc:title>Deuteronomy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