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1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த்தில் ஊன்றத் தரித்திருப்போம் –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தியின்றி விழித்திர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குறைவி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ட முந்திக்கொள்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ித்தோரை ஆசீர்வதித்தே –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த்திலும் மலர்ந்திர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ே அனலாய் இருப்ப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ஊழியத்தை விரைந்து செய்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யமற்ற அன்பு செய்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மையற்ற வாழ்வு வாழ்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யை நாம் பற்றிக் கொள்வோமே – பிற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ம்பண்ண முந்திக் கொள்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க்கையில் மகிழ்ந்திர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த்திலும் பொறுமை கொள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2026-07-31T18:34:56Z</dcterms:created>
  <dcterms:modified xsi:type="dcterms:W3CDTF">2026-07-31T18:34:56Z</dcterms:modified>
  <dc:title>துதிப் பாடல்கள் : 319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