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ll you meet me in the morning, 
On that bright and golden shore ? 
Will your lamp be trimmed and burning, 
When He comes to take you o'er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s, I'll meet . . . you in the morn ing, 
When I hear . . . the Saviour's call ; . . . 
Come, ye bles sed of My Fa ther, 
To a home . . . prepared for all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 to meet on that bright morning, 
When the clouds have passed away ! 
Oh to walk and talk with Jesus, 
There to dwell with Him for ay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we meet our loving Saviour, 
What a happy hour 'twill be, 
When we're gathered with our loved 
And their happy faces see ! [ones,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is thought should make us 
happy, 
And we all should love Him more ; 
For He'll come, and will not tarry, 
Come to bear us safely o'e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2026-07-30T15:31:18Z</dcterms:created>
  <dcterms:modified xsi:type="dcterms:W3CDTF">2026-07-30T15:31:18Z</dcterms:modified>
  <dc:title>Hymn : 1007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