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கஸ்தம்பத்திலிருந்து அவர்களோடே பேசினார்; அவர்கள் அவருடைய சாட்சிப்பிரமாணங்களையும் அவர் தங்களுக்குக் கொடுத்த கட்டளையையும் கைக்கொ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கஸ்தம்பத்திலிருந்து அவர்களோடே பேசினார்; அவர்கள் அவருடைய சாட்சிப்பிரமாணங்களையும் அவர் தங்களுக்குக் கொடுத்த கட்டளையையும் கைக்கொண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தேவனாகிய கர்த்தாவே, நீர் அவர்களுக்கு உத்தரவு அருளினீர்; நீர் அவர்கள் கிரியைகளினிமித்தம் நீதி சரிக்கட்டினபோதிலும், அவர்களுக்கு, மன்னிக்கிற தேவனாயிருந்த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தேவனாகிய கர்த்தாவே, நீர் அவர்களுக்கு உத்தரவு அருளினீர்; நீர் அவர்கள் கிரியைகளினிமித்தம் நீதி சரிக்கட்டினபோதிலும், அவர்களுக்கு, மன்னிக்கிற தேவனாயிருந்த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தேவனாகிய கர்த்தரை உயர்த்தி, அவருடைய பரிசுத்த பர்வதத்திற்கு நேராகப் பணியுங்கள்; நம்முடைய தேவனாகிய கர்த்தர் பரிசுத்தமுள்ள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, ஜனங்கள் தத்தளிப்பார்களாக; அவர் கேருபீன்களின் மத்தியில் வீற்றிருக்கிறார். பூமி அசை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யோனில் பெரியவர், அவர் எல்லா ஜாதிகள்மேலும் உயர்ந்த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கத்துவமும் பயங்கரமுமான உமது நாமத்தை அவர்கள் துதிப்பார்களாக; அது பரிசுத்தமுள்ள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வின் வல்லமை நீதியில் பிரியப்படுகிறது, தேவரீர் நியாயத்தை நிலைநிறுத்துகிறீர்; நீர் யாக்கோபில் நியாயமும் நீதியும் செய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வின் வல்லமை நீதியில் பிரியப்படுகிறது, தேவரீர் நியாயத்தை நிலைநிறுத்துகிறீர்; நீர் யாக்கோபில் நியாயமும் நீதியும் செய்கிற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தேவனாகிய கர்த்தரை உயர்த்தி, அவர் பாதபடியிலே பணியுங்கள்; அவர் பரிசுத்தமுள்ள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ஆசாரியரில் மோசேயும், ஆரோனும், அவர் நாமத்தைப்பற்றிக் கூப்பிடுகிறவர்களில் சாமுவேலும், கர்த்தரை நோக்கிக் கூப்பிட்டார்கள்; அவர் அவர்களுக்கு மறு உத்தரவு அருள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ஆசாரியரில் மோசேயும், ஆரோனும், அவர் நாமத்தைப்பற்றிக் கூப்பிடுகிறவர்களில் சாமுவேலும், கர்த்தரை நோக்கிக் கூப்பிட்டார்கள்; அவர் அவர்களுக்கு மறு உத்தரவு அருள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8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poke unto them in the cloudy pillar: they kept his testimonies, and the ordinance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answered them, O LORD our God: you were a God that forgave them, though you took vengean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nven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xalt the LORD our God, and worship at his holy hill; for the LORD our God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reigns; let the people tremble: he sits between the cherubims; let the earth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is great in Zion; and he is high above 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them praise your great and terrible name; for it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king's strength also loves judgment; you do establish equity, you execute judgme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in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xalt all of you the LORD our God, and worship at his footstool; for he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oses and Aaron among his priests, and Samuel among them that call upon his name; they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LORD, and he answer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2026-06-03T10:16:23Z</dcterms:created>
  <dcterms:modified xsi:type="dcterms:W3CDTF">2026-06-03T10:16:23Z</dcterms:modified>
  <dc:title>சங்கீதம் : 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