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ராஜ்ஜியம் கட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ம்பரியங்களை விட்டுவிடுவோம்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ம் மீட்டிட பாடு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சிந்தையை தரித்த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உலகிற்கு காட்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ளின் வித்தியாசம் களைந்து – ஒ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ீரமாக சேர்ந்து உ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அன்பால் நிற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மழையில் நன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வினை ஆவிகளை எதிர்ப்போம்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ின் வாசனை எங்கும் வீச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டிவாதங்களை தூக்கி எறி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ை அற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ஜெயமெ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 நலத்திற்காய் நாம் வாழ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ந்த மனதோடு செயல்படு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 ஆசை, இச்சைகளை வெறுத்து வி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ென்றிட ஆயத்தமாக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ன்பிற்கு திரும்ப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 அழைப்பிலே நிலை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 நோக்கத்தை மறந்த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ின் அக்கினி பற்றிப் பிட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ின் சித்தம் செய்து மு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ால் உள்ளங்கள் இன்றே மாற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வினை அகலட்டும் தேவ அன்பு பெரு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ராஜ்ஜியம் கட்டப்பட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சேர்ந்து நாம் உ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சேர்ந்து நாம் ஜெப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சேர்ந்து நாம் து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2026-07-30T22:01:00Z</dcterms:created>
  <dcterms:modified xsi:type="dcterms:W3CDTF">2026-07-30T22:01:00Z</dcterms:modified>
  <dc:title>துதிப் பாடல்கள் : 869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