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ருள் ஏராளமாய்ப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 மந்தாரமுண்டாம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ான நிலத்திலே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ழிப்பும் பூரிப்புமா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அவசியம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ய் சொற்பமாய் அல்ல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ய் பெய்யட்ட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ருள் ஏராளமாய்ப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ந்தருளுமேன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ள் ஏராளமாய்ப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ுள்ள கூட்டத்திலே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ியை செய்தருளும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அவசியம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ய் சொற்பமாய் அல்ல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ய் பெய்யட்ட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ருள் ஏராளமாய்ப் ப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யும் இச்சணம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ின் மாரியைத் த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யாபரர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 வாக்கிதுவ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அவசியம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ய் சொற்பமாய் அல்ல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ய் பெய்யட்ட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ேறுதல் ச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 உயிர்ப்பிக்கும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ஏராள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அவசியம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ய் சொற்பமாய் அல்ல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ய் பெய்யட்ட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2026-07-30T14:08:02Z</dcterms:created>
  <dcterms:modified xsi:type="dcterms:W3CDTF">2026-07-30T14:08:02Z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