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presProps" Target="presProps.xml"/>
  <Relationship Id="rId59" Type="http://schemas.openxmlformats.org/officeDocument/2006/relationships/viewProps" Target="viewProps.xml"/>
  <Relationship Id="rId60"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தரை காணாதபடிக்கு அவைகள் பூமியின் முகத்தை மூடி, கல் மழைக்குத்தப்பி மீதியாக வைக்கப்பட்டதைப் பட்சித்து, வெளியிலே துளிர்க்கிற செடிகளை யெல்லாம் தின்றுபோடும்.]]></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தரை காணாதபடிக்கு அவைகள் பூமியின் முகத்தை மூடி, கல் மழைக்குத்தப்பி மீதியாக வைக்கப்பட்டதைப் பட்சித்து, வெளியிலே துளிர்க்கிற செடிகளை யெல்லாம் தின்றுபோடும்.]]></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உன் வீடுகளும் உன் ஊழியக்காரருடைய வீடுகளும் எகிப்தியரின் வீடுகளும் எல்லாம் அவைகளால் நிரம்பும்; உன்பிதாக்களும் பிதாக்களின் பிதாக்களும் தாங்கள் பூமியில் தோன்றிய நாள்முதல் இந்நாள்வரைக்கும் அப்படிப்பட்டவைகளைக் கண்டதில்லை என்று எபிரெயரின் தேவனாகிய கர்த்தர் சொல்லுகிறார் என்று சொல்லி, திரும்பிக்கொண்டு பார்வோனை விட்டுப் புறப்பட்டான்.]]></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உன் வீடுகளும் உன் ஊழியக்காரருடைய வீடுகளும் எகிப்தியரின் வீடுகளும் எல்லாம் அவைகளால் நிரம்பும்; உன்பிதாக்களும் பிதாக்களின் பிதாக்களும் தாங்கள் பூமியில் தோன்றிய நாள்முதல் இந்நாள்வரைக்கும் அப்படிப்பட்டவைகளைக் கண்டதில்லை என்று எபிரெயரின் தேவனாகிய கர்த்தர் சொல்லுகிறார் என்று சொல்லி, திரும்பிக்கொண்டு பார்வோனை விட்டுப் புறப்பட்டான்.]]></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உன் வீடுகளும் உன் ஊழியக்காரருடைய வீடுகளும் எகிப்தியரின் வீடுகளும் எல்லாம் அவைகளால் நிரம்பும்; உன்பிதாக்களும் பிதாக்களின் பிதாக்களும் தாங்கள் பூமியில் தோன்றிய நாள்முதல் இந்நாள்வரைக்கும் அப்படிப்பட்டவைகளைக் கண்டதில்லை என்று எபிரெயரின் தேவனாகிய கர்த்தர் சொல்லுகிறார் என்று சொல்லி, திரும்பிக்கொண்டு பார்வோனை விட்டுப் புறப்பட்டான்.]]></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அப்பொழுது பார்வோனுடைய ஊழியக்காரர் அவனை நோக்கி எந்தமட்டும் இந்த மனிதன் நமக்குக் கண்ணியாய் இருப்பான்? தங்கள் தேவனாகிய கர்த்தருக்கு ஆராதனை செய்ய அந்த மனிதரைப் போகவிடும்; எகிப்து அழிந்துபோனதை நீர் இன்னும் அறியவில்லையா என்றார்கள்.]]></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அப்பொழுது பார்வோனுடைய ஊழியக்காரர் அவனை நோக்கி எந்தமட்டும் இந்த மனிதன் நமக்குக் கண்ணியாய் இருப்பான்? தங்கள் தேவனாகிய கர்த்தருக்கு ஆராதனை செய்ய அந்த மனிதரைப் போகவிடும்; எகிப்து அழிந்துபோனதை நீர் இன்னும் அறியவில்லையா என்றார்கள்.]]></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அப்பொழுது மோசேயும் ஆரோனும் பார்வோனிடத்துக்குத் திரும்ப அழைக்கப்பட்டார்கள். அவன் அவர்களை நோக்கி: நீங்கள் போய் உங்கள் தேவனாகிய கர்த்தருக்கு ஆராதனை செய்யுங்கள் என்று சொல்லி; யாரார் போகிறார்கள் என்று கேட்டான்.]]></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அப்பொழுது மோசேயும் ஆரோனும் பார்வோனிடத்துக்குத் திரும்ப அழைக்கப்பட்டார்கள். அவன் அவர்களை நோக்கி: நீங்கள் போய் உங்கள் தேவனாகிய கர்த்தருக்கு ஆராதனை செய்யுங்கள் என்று சொல்லி; யாரார் போகிறார்கள் என்று கேட்டான்.]]></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அதற்கு மோசே: எங்கள் இளைஞரோடும், எங்கள் முதியோரோடும், எங்கள் குமாரரோடும், எங்கள் குமாரத்திகளோடும், எங்கள் ஆடுகளையும் எங்கள் மாடுகளையும் கூட்டிக்கொண்டு போவோம், நாங்கள் கர்த்தருக்குப் பண்டிகை கொண்டாடவேண்டும் என்றான்.]]></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பின்பு கர்த்தர் மோசேயை நோக்கி: நீ பார்வோனிடத்தில் போ. அவர்கள் நடுவே நான் இந்த என் அடையாளங்களைச் செய்யும்படிக்கும்,]]></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அதற்கு மோசே: எங்கள் இளைஞரோடும், எங்கள் முதியோரோடும், எங்கள் குமாரரோடும், எங்கள் குமாரத்திகளோடும், எங்கள் ஆடுகளையும் எங்கள் மாடுகளையும் கூட்டிக்கொண்டு போவோம், நாங்கள் கர்த்தருக்குப் பண்டிகை கொண்டாடவேண்டும் என்றான்.]]></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அப்பொழுது அவன்: நான் உங்களையும் உங்கள் குழந்தைகளையும் எப்படி விடுவேனோ, அப்படியே கர்த்தர் உங்களோடிருப்பாராக; எச்சரிக்கையாயிருங்கள், உங்களுக்குப் பொல்லாப்பு நேரிடும்;]]></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அப்பொழுது அவன்: நான் உங்களையும் உங்கள் குழந்தைகளையும் எப்படி விடுவேனோ, அப்படியே கர்த்தர் உங்களோடிருப்பாராக; எச்சரிக்கையாயிருங்கள், உங்களுக்குப் பொல்லாப்பு நேரிடும்;]]></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அப்படி வேண்டாம்; புருஷராகிய நீங்கள் போய், கர்த்தருக்கு ஆராதனை செய்யுங்கள்; இதுதானே நீங்கள் விரும்பிக் கேட்டது என்று சொன்னான். அவர்கள் பார்வோன் சமுகத்தினின்று துரத்திவிடப்பட்டார்கள்.]]></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அப்படி வேண்டாம்; புருஷராகிய நீங்கள் போய், கர்த்தருக்கு ஆராதனை செய்யுங்கள்; இதுதானே நீங்கள் விரும்பிக் கேட்டது என்று சொன்னான். அவர்கள் பார்வோன் சமுகத்தினின்று துரத்திவிடப்பட்டார்கள்.]]></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அப்பொழுது கர்த்தர் மோசேயை நோக்கி: வெட்டுக்கிளிகள் எகிப்து தேசத்தின் மேல் வந்து, கல்மழையினால் அழியாத பூமியின் பயிர்வகைகளையெல்லாம் பட்சிக்கும்படிக்கு, எகிப்து தேசத்தின்மேல் உன் கையை நீட்டு என்றார்.]]></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அப்பொழுது கர்த்தர் மோசேயை நோக்கி: வெட்டுக்கிளிகள் எகிப்து தேசத்தின் மேல் வந்து, கல்மழையினால் அழியாத பூமியின் பயிர்வகைகளையெல்லாம் பட்சிக்கும்படிக்கு, எகிப்து தேசத்தின்மேல் உன் கையை நீட்டு என்றார்.]]></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அப்படியே மோசே தன் கோலை எகிப்து தேசத்தின்மேல் நீட்டினான்; அப்பொழுது கர்த்தர் அன்று பகல் முழுவதும் அன்று இரா முழுவதும் கீழ்காற்றைத் தேசத்தின்மேல் வீசப் பண்ணினார்; விடியக்காலத்திலே கீழ்காற்று வெட்டுக்கிளிகளைக் கொண்டுவந்தது.]]></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அப்படியே மோசே தன் கோலை எகிப்து தேசத்தின்மேல் நீட்டினான்; அப்பொழுது கர்த்தர் அன்று பகல் முழுவதும் அன்று இரா முழுவதும் கீழ்காற்றைத் தேசத்தின்மேல் வீசப் பண்ணினார்; விடியக்காலத்திலே கீழ்காற்று வெட்டுக்கிளிகளைக் கொண்டுவந்தது.]]></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வெட்டுக்கிளிகள் எகிப்து தேசமெங்கும் பரம்பி, எகிப்தின் எல்லையில் எங்கும் மிகவும் ஏராளமாய் இறங்கிற்று; அப்படிப்பட்ட வெட்டுக்கிளிகள் அதற்குமுன் இருந்ததுமில்லை, அதற்குப்பின் இருப்பதுமில்லை.]]></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பின்பு கர்த்தர் மோசேயை நோக்கி: நீ பார்வோனிடத்தில் போ. அவர்கள் நடுவே நான் இந்த என் அடையாளங்களைச் செய்யும்படிக்கும்,]]></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வெட்டுக்கிளிகள் எகிப்து தேசமெங்கும் பரம்பி, எகிப்தின் எல்லையில் எங்கும் மிகவும் ஏராளமாய் இறங்கிற்று; அப்படிப்பட்ட வெட்டுக்கிளிகள் அதற்குமுன் இருந்ததுமில்லை, அதற்குப்பின் இருப்பதுமில்லை.]]></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அவைகள் பூமியின் முகம் முழுதையும் மூடிற்று; தேசம் அவைகளால் அந்தகாரப்பட்டது; கல்மழைக்குத்தப்பியிருந்த நிலத்தின் பயிர்வகைகள் யாவையும் மரங்களின் கனிகள் யாவையும் அவைகள் பட்சித்துப் போட்டது; எகிப்து தேசம் எங்குமுள்ள மரங்களிலும் வயல்வெளியின் பயிர்வகைகளிலும் ஒரு பச்சிலையும் மீதியாயிருக்கவில்லை.]]></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அவைகள் பூமியின் முகம் முழுதையும் மூடிற்று; தேசம் அவைகளால் அந்தகாரப்பட்டது; கல்மழைக்குத்தப்பியிருந்த நிலத்தின் பயிர்வகைகள் யாவையும் மரங்களின் கனிகள் யாவையும் அவைகள் பட்சித்துப் போட்டது; எகிப்து தேசம் எங்குமுள்ள மரங்களிலும் வயல்வெளியின் பயிர்வகைகளிலும் ஒரு பச்சிலையும் மீதியாயிருக்கவில்லை.]]></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அப்பொழுது பார்வோன் மோசேயையும் ஆரோனையும் தீவிரமாய் அழைப்பித்து: உங்கள் தேவனாகிய கர்த்தருக்கும் உங்களுக்கும் விரோதமாகப் பாவம் செய்தேன்.]]></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அப்பொழுது பார்வோன் மோசேயையும் ஆரோனையும் தீவிரமாய் அழைப்பித்து: உங்கள் தேவனாகிய கர்த்தருக்கும் உங்களுக்கும் விரோதமாகப் பாவம் செய்தேன்.]]></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இந்த ஒரு முறைமாத்திரம் நீ என் பாவத்தை மன்னிக்க வேண்டும்; உங்கள் தேவனாகிய கர்த்தர் இந்தச் சாவை மாத்திரம் என்னை விட்டு விலக்க அவரை நோக்கி விண்ணப்பம் பண்ணுங்கள் என்றான்.]]></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இந்த ஒரு முறைமாத்திரம் நீ என் பாவத்தை மன்னிக்க வேண்டும்; உங்கள் தேவனாகிய கர்த்தர் இந்தச் சாவை மாத்திரம் என்னை விட்டு விலக்க அவரை நோக்கி விண்ணப்பம் பண்ணுங்கள் என்றான்.]]></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அவன் பார்வோனை விட்டுப் புறப்பட்டுப் போய், கர்த்தரை நோக்கி விண்ணப்பம் பண்ணினான்.]]></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அப்பொழுது கர்த்தர் மகா பலத்த மேல்காற்றை வீசும்படி செய்தார்; அது வெட்டுக்கிளிகளை அடித்துக்கொண்டு போய் செங்கடலிலே போட்டது; எகிப்தின் எல்லையில் எங்கும் ஒரு வெட்டுக்கிளியாகிலும் மீதியாயிருந்ததில்லை.]]></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அப்பொழுது கர்த்தர் மகா பலத்த மேல்காற்றை வீசும்படி செய்தார்; அது வெட்டுக்கிளிகளை அடித்துக்கொண்டு போய் செங்கடலிலே போட்டது; எகிப்தின் எல்லையில் எங்கும் ஒரு வெட்டுக்கிளியாகிலும் மீதியாயிருந்ததில்லை.]]></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பின்பு கர்த்தர் மோசேயை நோக்கி: நீ பார்வோனிடத்தில் போ. அவர்கள் நடுவே நான் இந்த என் அடையாளங்களைச் செய்யும்படிக்கும்,]]></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கர்த்தரோ பார்வோனின் இருதயத்தைக் கடினப்படுத்தினார்; அவன் இஸ்ரவேல் புத்திரரைப் போகவிடவில்லை.]]></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அப்பொழுது கர்த்தர் மோசேயை நோக்கி: தடவிக்கொண்டிருக்கத்தக்கதான இருள் எகிப்து தேசத்தின்மேல் உண்டாகும்படிக்கு, உன் கையை வானத்திற்கு நேராக நீட்டு என்றார்.]]></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அப்பொழுது கர்த்தர் மோசேயை நோக்கி: தடவிக்கொண்டிருக்கத்தக்கதான இருள் எகிப்து தேசத்தின்மேல் உண்டாகும்படிக்கு, உன் கையை வானத்திற்கு நேராக நீட்டு என்றார்.]]></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மோசே தன் கையை வானத்திற்கு நேராக நீட்டினான்; அப்பொழுது எகிப்து தேசமெங்கும் மூன்றுநாள் மட்டும் காரிருள் உண்டாயிற்று.]]></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மூன்றுநாள் மட்டும் ஒருவரையொருவர் காணவுமில்லை, ஒருவரும் தம்மிடத்தைவிட்டு எழுந்திருக்கவும் இல்லை; இஸ்ரவேல் புத்திரர் யாவருக்குமோவெனில் அவர்கள் வாசஸ்தலங்களிலே வெளிச்சமிருந்தது.]]></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மூன்றுநாள் மட்டும் ஒருவரையொருவர் காணவுமில்லை, ஒருவரும் தம்மிடத்தைவிட்டு எழுந்திருக்கவும் இல்லை; இஸ்ரவேல் புத்திரர் யாவருக்குமோவெனில் அவர்கள் வாசஸ்தலங்களிலே வெளிச்சமிருந்தது.]]></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அப்பொழுது பார்வோன் மோசேயை அழைப்பித்து: நீங்கள் போய்க் கர்த்தருக்கு ஆராதனை செய்யுங்கள்; உங்கள் ஆடுகளும் உங்கள் மாடுகளும் மாத்திரம் நிறுத்தப்படவேண்டும்; உங்கள் குழந்தைகள் உங்களுடன் போகலாம் என்றான்.]]></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அப்பொழுது பார்வோன் மோசேயை அழைப்பித்து: நீங்கள் போய்க் கர்த்தருக்கு ஆராதனை செய்யுங்கள்; உங்கள் ஆடுகளும் உங்கள் மாடுகளும் மாத்திரம் நிறுத்தப்படவேண்டும்; உங்கள் குழந்தைகள் உங்களுடன் போகலாம் என்றான்.]]></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அதற்கு மோசே: நாங்கள் எங்கள் தேவனாகிய கர்த்தருக்குப் படைக்கும் பலிகளையும் சர்வாங்க தகன பலிகளையும் நீர் எங்கள் கையிலே கொடுக்கவேண்டும்.]]></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அதற்கு மோசே: நாங்கள் எங்கள் தேவனாகிய கர்த்தருக்குப் படைக்கும் பலிகளையும் சர்வாங்க தகன பலிகளையும் நீர் எங்கள் கையிலே கொடுக்கவேண்டும்.]]></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நான் எகிப்திலே நடப்பித்ததையும் நான் அவர்களுக்குள் செய்த என் அடையாளங்களையும், நீ உன் பிள்ளைகளின் செவிகள் கேட்கவும், உன் பிள்ளைகளுடைய பிள்ளைகளின் செவிகள் கேட்கவும் விவரித்துச் சொல்லும்படிக்கும், நானே கர்த்தர் என்பதை நீங்கள் அறியும்படிக்கும், நான் அவன் இருதயத்தையும் அவன் ஊழியக்காரரின் இருதயத்தையும் கடினப்படுத்தினேன் என்றார்.]]></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எங்கள் மிருக ஜீவன்களும் எங்களோடே கூடவரவேண்டும்; ஒரு குளம்பும் பின்வைக்கப்படுவதில்லை; எங்கள் தேவனாகிய கர்த்தருக்கு ஆராதனை செய்கிறதற்கு அவைகளிலிருந்து எடுக்கவேண்டும்; இன்னதைக்கொண்டு கர்த்தருக்கு ஆராதனை செய்வோம் என்பது நாங்கள் அங்கே போய்ச் சேருமளவும் எங்களுக்குத் தெரியாது என்றான்.]]></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எங்கள் மிருக ஜீவன்களும் எங்களோடே கூடவரவேண்டும்; ஒரு குளம்பும் பின்வைக்கப்படுவதில்லை; எங்கள் தேவனாகிய கர்த்தருக்கு ஆராதனை செய்கிறதற்கு அவைகளிலிருந்து எடுக்கவேண்டும்; இன்னதைக்கொண்டு கர்த்தருக்கு ஆராதனை செய்வோம் என்பது நாங்கள் அங்கே போய்ச் சேருமளவும் எங்களுக்குத் தெரியாது என்றான்.]]></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கர்த்தர் பார்வோனுடைய இருதயத்தைக் கடினப்படுத்தினார்; அவன் அவர்களைப் போகவிட மனதில்லாதிருந்தான்.]]></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பார்வோன் அவனை நோக்கி: என்னைவிட்டு அப்பாலே போ; நீ இனி என் முகத்தைக் காணாதபடி எச்சரிக்கையாயிரு; நீ இனி என் முகத்தைக் காணும் நாளில் சாவாய் என்றான்.]]></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பார்வோன் அவனை நோக்கி: என்னைவிட்டு அப்பாலே போ; நீ இனி என் முகத்தைக் காணாதபடி எச்சரிக்கையாயிரு; நீ இனி என் முகத்தைக் காணும் நாளில் சாவாய் என்றான்.]]></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அப்பொழுது மோசே: நீர் சொன்னது சரி; இனி நான் உம்முடைய முகத்தைக் காண்பதில்லை என்றான்.]]></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நான் எகிப்திலே நடப்பித்ததையும் நான் அவர்களுக்குள் செய்த என் அடையாளங்களையும், நீ உன் பிள்ளைகளின் செவிகள் கேட்கவும், உன் பிள்ளைகளுடைய பிள்ளைகளின் செவிகள் கேட்கவும் விவரித்துச் சொல்லும்படிக்கும், நானே கர்த்தர் என்பதை நீங்கள் அறியும்படிக்கும், நான் அவன் இருதயத்தையும் அவன் ஊழியக்காரரின் இருதயத்தையும் கடினப்படுத்தினேன் என்றார்.]]></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அப்படியே மோசேயும் ஆரோனும் பார்வோனிடத்தில் வந்து: உன்னைத் தாழ்த்த நீ எதுவரைக்கும் மனதில்லாதிருப்பாய்? என் சமுகத்தில் எனக்கு ஆராதனை செய்ய என் ஜனங்களைப் போகவிடு.]]></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அப்படியே மோசேயும் ஆரோனும் பார்வோனிடத்தில் வந்து: உன்னைத் தாழ்த்த நீ எதுவரைக்கும் மனதில்லாதிருப்பாய்? என் சமுகத்தில் எனக்கு ஆராதனை செய்ய என் ஜனங்களைப் போகவிடு.]]></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நீ என் ஜனங்களைப் போகவிடமாட்டேன் என்பாயாகில், நான் நாளைக்கு உன் எல்லைகளுக்குள்ளே வெட்டுக்கிளிகளை வரப்பண்ணுவேன்.]]></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76961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నిర్గమకాండము : 10]]></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ఎవడును నేలను చూడలేనంతగా అవి దాని కప్పును, తప్పించుకొనిన శేష మును, అనగా వడగండ్లదెబ్బ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నిర్గమకాండము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తప్పించుకొని మిగిలిన దానిని అవి తినివేయును, పొలములో మొలిచిన ప్రతి చెట్టును తిను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నిర్గమకాండము : 10]]></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మరియు అవి నీ యిండ్లలోను నీ సేవకులందరి యిండ్లలోను ఐగుప్తీయులందరి యిండ్లలోను నిండిపోవును. 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నిర్గమకాండము : 10]]></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పితరులుగాని నీ పితామహులుగాని యీ దేశములో నుండిన నాటనుండి నేటివరకు అట్టి వాటిని చూడలేదని చెప్పి ఫ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నిర్గమకాండము : 10]]></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యెదుట నుండి బయలు వెళ్లె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నిర్గమకాండము : 10]]></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అప్పుడు ఫరో సేవకులు అతని చూచిఎన్నాళ్లవరకు వీడు మనకు ఉరిగా నుండును? తమ దేవుడైన యెహోవాను సేవించుట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నిర్గమకాండము : 10]]></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ఈ మనుష్యులను పోనిమ్ము; ఐగుప్తుదేశము నశించినదని నీకిం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నిర్గమకాండము : 10]]></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మోషే అహరోనులు ఫరోయొద్దకు మరల రప్పింపబడగా అతడుమీరు వెళ్లి మీ దేవుడైన యెహో వాను సేవించుడి; అందు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నిర్గమకాండము : 10]]></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ఎవరెవరు వెళ్లుదురని వారి నడిగె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నిర్గమకాండము : 10]]></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అందుకు మోషేమేము యెహోవాకు పండుగ ఆచరింపవలెను గనుక మా కుమారులను మా కుమార్తెలను మా మందలను మా పశువుల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నిర్గమకాండము : 10]]></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కాగా యెహోవా మోషేతోఫరోయొద్దకు వెళ్లుము. నేనే యెహోవానని మీరు తెలిసికొనునట్లును, నేను చే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నిర్గమకాండము : 10]]></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వెంటబెట్టుకొని మా పిన్న పెద్దలతోకూడ వెళ్లెదమ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నిర్గమకాండము : 10]]></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అందు కతడుయెహోవా మీకు తోడై యుండునా? నేను మిమ్మును మీ పిల్లలను పోనిచ్చెదనా? ఇదిగో మీరు దురాలోచ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నిర్గమకాండము : 10]]></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గలవా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నిర్గమకాండము : 10]]></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పురుషులైన మీరు మాత్రము వెళ్లి యెహోవాను సేవించుడి; మీరు కోరినది అదే గదా అని వారితో అనగా ఫ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నిర్గమకాండము : 10]]></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సముఖమునుండి వారు వెళ్లగొట్టబడి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నిర్గమకాండము : 10]]></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అప్పుడు యెహోవా మోషేతోమిడతలు వచ్చు నట్లు ఐగుప్తుదేశముమీద నీ చెయ్యి చాపుము; అవి ఐగుప్తుదేశముమీద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నిర్గమకాండము : 10]]></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వచ్చి యీ దేశపు పైరులన్నిటిని, అనగా వడగండ్లు పాడుచేయని వాటినన్ని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నిర్గమకాండము : 10]]></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మోషే ఐగుప్తుదేశముమీద తన కఱ్ఱను చాపగా యెహోవా ఆ పగలంతయు ఆ రాత్రి అంతయు ఆ దేశముమీద తూర్పుగాలి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నిర్గమకాండము : 10]]></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విసర జేసెను; ఉదయమందు ఆ తూర్పు గాలికి మిడతలు వచ్చె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నిర్గమకాండము : 10]]></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ఆ మిడతలు ఐగుప్తు దేశమంతటి మీదికి వచ్చి ఐగుప్తు సమస్త ప్రాంతములలో నిలిచెను. అవి మిక్కిలి బాధక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నిర్గమకాండము : 10]]></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సూచకక్రియలను ఐగుప్తీయుల యెదుట కను పరచుటకు, నేను వారియెడల జరిగించిన వాటిని వారి యెదుట కలుగజేసి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నిర్గమకాండము : 10]]></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మైనవి, అంతకు మునుపు అట్టి మిడతలు ఎప్పుడును ఉండలేదు. తరువాత అట్టివి ఉండబోవు. అవి నేలంతయు కప్పె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నిర్గమకాండము : 10]]></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ఆ దేశమున చీకటికమ్మెను, ఆ దేశపు కూరగాయలన్నిటిని ఆ వడగండ్లు పాడుచేయని వృక్షఫలములన్నిటిని అ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నిర్గమకాండము : 10]]></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తినివేసెను. ఐగుప్తు దేశమంతట చెట్లేగాని పొలముల కూరయే గాని పచ్చని దేదియు మిగిలియుండలేదు.]]></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నిర్గమకాండము : 10]]></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కాబట్టి ఫరో మోషే అహరోనులను త్వరగా పిలిపించి నేను మీ దేవుడైన యెహోవాయెడలను మీ యెడల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నిర్గమకాండము : 10]]></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పాపముచేసితి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నిర్గమకాండము : 10]]></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మీరు దయచేసి, యీసారి మాత్రమే నా పాపము క్షమించి, నా మీదనుండి యీ చావు మాత్రము తొల గించుమని 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నిర్గమకాండము : 10]]></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దేవుడైన యెహోవాను వేడుకొనుడనగా]]></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నిర్గమకాండము : 10]]></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అతడు ఫరో యొద్దనుండి బయలువెళ్లి యెహోవాను వేడు కొనె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నిర్గమకాండము : 10]]></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అప్పుడు యెహోవా గాలిని త్రిప్పి మహాబలమైన పడమటిగాలిని విసరజేయగా అది ఆ మిడతలను కొంచుపో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నిర్గమకాండము : 10]]></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ఎఱ్ఱసముద్రములో పడవేసెను. ఐగుప్తు సమస్త ప్రాంతములలో ఒక్క మిడతయైనను ని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నిర్గమకాండము : 10]]></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సూచకక్రియల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నిర్గమకాండము : 10]]></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అయినను యెహోవా ఫరో హృదయమును కఠినపరచెను; అతడు ఇశ్రాయేలీయులను పోనియ్యడాయె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నిర్గమకాండము : 10]]></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అందుకు యెహోవా మోషేతోఆకాశమువైపు నీ చెయ్యి చాపుము. ఐగుప్తుదేశముమీద చీకటి చేతికి తెలియునంత చిక్క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నిర్గమకాండము : 10]]></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చీకటి కమ్ముననె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నిర్గమకాండము : 10]]></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మోషే ఆకాశమువైపు తన చెయ్యి యెత్తినప్పుడు ఐగుప్తుదేశ మంతయు మూడు దినములు గాఢాంధకార మాయె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నిర్గమకాండము : 10]]></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మూడు దినములు ఒకని నొకడు కనుగొనలేదు, ఎవడును తానున్న చోటనుండి లేవలేక పోయెను; అయినను ఇశ్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నిర్గమకాండము : 10]]></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యేలీయులకందరికి వారి నివాసములలో వెలుగుండె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నిర్గమకాండము : 10]]></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ఫరో మోషేను పిలిపించిమీరు వెళ్లి యెహోవాను సేవించుడి. మీ మందలు మీ పశువులు మాత్రమే ఇక్కడఉండవలె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నిర్గమకాండము : 10]]></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మీ బిడ్డలు మీతో వెళ్లవచ్చుననగా]]></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నిర్గమకాండము : 10]]></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మోషేమేము మా దేవుడైన యెహోవాకు అర్పింపవలసిన బలుల నిమిత్తమును హోమార్పణలనిమిత్తమును నీవు మా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నిర్గమకాండము : 10]]></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పశువులనియ్యవలె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నిర్గమకాండము : 10]]></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నీవు నీ కుమారునికి నీ కుమారుని కుమారునికి ప్రచురము చేయునట్లును, నేను అతని హృదయమును అతని సేవకు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నిర్గమకాండము : 10]]></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మా పశువులును మాతోకూడ రావలెను. ఒక డెక్కయైనను విడువబడదు, మా దేవుడైన యెహోవాను సేవించుట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నిర్గమకాండము : 10]]></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వాటిలోనుండి తీసికొనవలెను. మేము దేనితో యెహోవాను సేవింపవలెనో అక్కడ చేరకమునుపు మాకు తెలియదనె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నిర్గమకాండము : 10]]></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అయితే యెహోవా ఫరో హృదయమును కఠినపరపగా అతడు వారిని పోనియ్య నొల్లక యుండె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నిర్గమకాండము : 10]]></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గనుక ఫరోనా యెదుటనుండి పొమ్ము భద్రము సుమీ; నా ముఖము ఇకను చూడవద్దు, నీవు నా ముఖమును చూచు దినము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నిర్గమకాండము : 10]]></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మరణమవుదువని అతనితో చెప్పె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నిర్గమకాండము : 10]]></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అందుకు మోషేనీవన్నది సరి, నేనికను నీ ముఖము చూడననె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నిర్గమకాండము : 10]]></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హృదయములను కఠిన పరచితిననె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నిర్గమకాండము : 10]]></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కాబట్టి మోషే అహరోనులు ఫరో యొద్దకు వెళ్లి, అతనిని చూచి యీలాగు చెప్పిరిహెబ్రీయుల దేవుడగు యెహో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నిర్గమకాండము : 10]]></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సెలవిచ్చినదేమనగానీవు ఎన్నాళ్లవరకు నాకు లొంగనొల్లక యుందువు? నన్ను సేవించుటకు నా జనులను పోనిమ్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నిర్గమకాండము : 10]]></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నీవు నా జను లను పోనియ్య నొల్లనియెడల ఇదిగో రేపు నేను మిడతలను నీ ప్రాంతములలోనికి రప్పించెద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నిర్గమకాండము : 10]]></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2026-09-07T03:55:42Z</dcterms:created>
  <dcterms:modified xsi:type="dcterms:W3CDTF">2026-09-07T03:55:42Z</dcterms:modified>
  <dc:title>నిర్గమకాండము : 10</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