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ங்கே ஆபிரகாமையும் அவர் மனைவியாகிய சாராளையும் அடக்கம்பண்ணினார்கள்; அங்கே ஈசாக்கையும் அவர் மனைவியாகிய ரெபெக்காளையும் அடக்கம்பண்ணினார்கள்; அங்கே லேயாளையும் அடக்கம்பண்ணி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ங்கே ஆபிரகாமையும் அவர் மனைவியாகிய சாராளையும் அடக்கம்பண்ணினார்கள்; அங்கே ஈசாக்கையும் அவர் மனைவியாகிய ரெபெக்காளையும் அடக்கம்பண்ணினார்கள்; அங்கே லேயாளையும் அடக்கம்பண்ணின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நிலமும் அதில் இருக்கிற குகையும் ஏத்தின் புத்திரர் கையில் கொள்ளப்பட்டத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தன் குமாரருக்குக் கட்டளையிட்டு முடிந்தபின்பு, அவன் தன் கால்களைக் கட்டிலின்மேல் மடக்கிக்கொண்டு ஜீவித்துப்போய், தன் ஜனத்தாரோடே சேர்க்கப்ப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யாக்கோபு தன் குமாரருக்குக் கட்டளையிட்டு முடிந்தபின்பு, அவன் தன் கால்களைக் கட்டிலின்மேல் மடக்கிக்கொண்டு ஜீவித்துப்போய், தன் ஜனத்தாரோடே சேர்க்கப்ப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ுமாரரை அழைத்து: நீங்கள் கூடிவாருங்கள், கடைசி நாட்களில் உங்களுக்கு நேரிடும் காரியங்களை அறிவிப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ாக்கோபு தன் குமாரரை அழைத்து: நீங்கள் கூடிவாருங்கள், கடைசி நாட்களில் உங்களுக்கு நேரிடும் காரியங்களை அறிவிப்ப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க்கோபின் குமாரரே, கூடிவந்து கேளுங்கள்; உங்கள் தகப்பனாகிய இஸ்ரவேலுக்குச் செவிகொட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ூபனே, நீ என் சேஷ்டபுத்திரன்; நீ என் சத்துவமும், என் முதற்பெலனுமானவன்; நீ மேன்மையில் பிரதானமும் வல்லமையில் விசேஷமுமான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ைப்போலத் தளம்பினவனே, நீ மேன்மை அடையமாட்டாய்; உன் தகப்பனுடைய மஞ்சத்தின்மேல் ஏறினாய்; நீ அதைத் தீட்டுப்படுத்தினாய்; என் படுக்கையின்மேல் ஏறினான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ென்யமீன் பீறுகிற ஓநாய்; காலையில் தன் இரையைப் பட்சிப்பான், மாலையில் தான் கொள்ளையிட்டதைப் பங்கிடுவா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ைப்போலத் தளம்பினவனே, நீ மேன்மை அடையமாட்டாய்; உன் தகப்பனுடைய மஞ்சத்தின்மேல் ஏறினாய்; நீ அதைத் தீட்டுப்படுத்தினாய்; என் படுக்கையின்மேல் ஏறினான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மியோனும், லேவியும் ஏக சகோதரர்; அவர்களுடைய பட்டயங்கள் கொடுமையின் கருவி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த்துமாவே, அவர்களுடைய இரகசிய ஆலோசனைக்கு உடன்படாதே; என் மேன்மையே, அவர்கள் கூட்டத்தில் நீ சேராதே: அவர்கள் தங்கள் கோபத்தினாலே ஒரு புருஷனைக் கொன்று, தங்கள் அகங்காரத்தினாலே அரண்களை நிர்மூலமாக்கினார்கள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 ஆத்துமாவே, அவர்களுடைய இரகசிய ஆலோசனைக்கு உடன்படாதே; என் மேன்மையே, அவர்கள் கூட்டத்தில் நீ சேராதே: அவர்கள் தங்கள் கோபத்தினாலே ஒரு புருஷனைக் கொன்று, தங்கள் அகங்காரத்தினாலே அரண்களை நிர்மூலமாக்கினார்கள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க்கிரமான அவர்கள் கோபமும் கொடுமையான அவர்கள் மூர்க்கமும் சபிக்கப்படக்கடவது; யாக்கோபிலே அவர்களைப் பிரியவும், இஸ்ரவேலிலே அவர்களைச் சிதறவும் பண்ண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க்கிரமான அவர்கள் கோபமும் கொடுமையான அவர்கள் மூர்க்கமும் சபிக்கப்படக்கடவது; யாக்கோபிலே அவர்களைப் பிரியவும், இஸ்ரவேலிலே அவர்களைச் சிதறவும் பண்ண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ே, சகோதரரால் புகழப்படுபவன் நீயே; உன் கரம் உன் சத்துருக்களுடைய பிடரியின்மேல் இருக்கும்; உன் தகப்பனுடைய புத்திரர் உன்முன் பணி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ே, சகோதரரால் புகழப்படுபவன் நீயே; உன் கரம் உன் சத்துருக்களுடைய பிடரியின்மேல் இருக்கும்; உன் தகப்பனுடைய புத்திரர் உன்முன் பணி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ா பாலசிங்கம், நீ இரை கவர்ந்துகொண்டு ஏறிப்போனாய்: என் மகனே, சிங்கம்போலும் கிழச்சிங்கம்போலும் மடங்கிப் படுத்தான்: அவனை எழுப்புகிறவன் யார்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ா பாலசிங்கம், நீ இரை கவர்ந்துகொண்டு ஏறிப்போனாய்: என் மகனே, சிங்கம்போலும் கிழச்சிங்கம்போலும் மடங்கிப் படுத்தான்: அவனை எழுப்புகிறவன் யார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ென்யமீன் பீறுகிற ஓநாய்; காலையில் தன் இரையைப் பட்சிப்பான், மாலையில் தான் கொள்ளையிட்டதைப் பங்கிடுவா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 கர்த்தர் வருமளவும் செங்கோல் யூதாவைவிட்டு நீங்குவதும் இல்லை, நியாயப்பிரமாணிக்கன் அவன் பாதங்களை விட்டு ஒழிவதும் இல்லை; ஜனங்கள் அவரிடத்தில் சேருவ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 கர்த்தர் வருமளவும் செங்கோல் யூதாவைவிட்டு நீங்குவதும் இல்லை, நியாயப்பிரமாணிக்கன் அவன் பாதங்களை விட்டு ஒழிவதும் இல்லை; ஜனங்கள் அவரிடத்தில் சேர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ன் கழுதைக் குட்டியைத் திராட்சச்செடியிலும் தன் கோளிகைக் கழுதைகளின் குட்டியை நற்குல திராட்சைச் செடியிலும் கட்டுவான்; திராட்சரசத்திலே தன் வஸ்திரத்தையும், திராட்சப் பழங்களின் இரத்தத்திலே தன் அங்கியையும் தோய்ப்ப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தன் கழுதைக் குட்டியைத் திராட்சச்செடியிலும் தன் கோளிகைக் கழுதைகளின் குட்டியை நற்குல திராட்சைச் செடியிலும் கட்டுவான்; திராட்சரசத்திலே தன் வஸ்திரத்தையும், திராட்சப் பழங்களின் இரத்தத்திலே தன் அங்கியையும் தோய்ப்ப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கண்கள் திராட்சரசத்தினால் சிவப்பாயும், அவன் பற்கள் பாலினால் வெண்மையாயும் இ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ெபுலோன் கடல்துறை அருகே குடியிருப்பான்; அவன் கப்பல் துறைமுகமாய் இருப்பான்; அவன் எல்லை சீதோன் வரைக்கும் இ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ெபுலோன் கடல்துறை அருகே குடியிருப்பான்; அவன் கப்பல் துறைமுகமாய் இருப்பான்; அவன் எல்லை சீதோன் வரைக்கும் இ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சக்கார் இரண்டு பொதியின் நடுவே படுத்துக்கொண்டிருக்கிற பலத்த கழுத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, இளைப்பாறுதல் நல்லது என்றும் நாடு வசதியானது என்றும் கண்டு, சுமக்கிறதற்குத் தன் தோளைச் சாய்த்து, பகுதிகட்டுகிறவனா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, இளைப்பாறுதல் நல்லது என்றும் நாடு வசதியானது என்றும் கண்டு, சுமக்கிறதற்குத் தன் தோளைச் சாய்த்து, பகுதிகட்டுகிறவனா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ர்கள் எல்லாரும் இஸ்ரவேலின் பன்னிரண்டு கோத்திரத்தார்; அவர்களுடைய தகப்பன் அவர்களை ஆசீர்வதிக்கையில், அவர்களுக்குச் சொன்னது இதுதான்; அவனவனுக்குரிய ஆசீர்வாதம் சொல்லி அவனவனை ஆசீர்வதித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ண் இஸ்ரவேல் கோத்திரங்களில் ஒரு கோத்திரமாகி, தன் ஜனத்தை நியாயம் விசாரிப்ப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ண், குதிரையின்மேல் ஏறியிருக்கிறவன் மல்லாந்து விழும்படியாய் அதின் குதிகாலைக் கடிக்கிறதற்கு வழியில் கிடக்கிற சர்ப்பத்தைப் போலவும், பாதையில் இருக்கிற விரியனைப்போலவும் இருப்ப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ண், குதிரையின்மேல் ஏறியிருக்கிறவன் மல்லாந்து விழும்படியாய் அதின் குதிகாலைக் கடிக்கிறதற்கு வழியில் கிடக்கிற சர்ப்பத்தைப் போலவும், பாதையில் இருக்கிற விரியனைப்போலவும் இருப்ப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ாவே, உம்முடைய இரட்சிப்புக்குக் காத்திருக்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த் என்பவன்மேல் ராணுவக்கூட்டம் பாய்ந்துவிழும்; அவனோ முடிவிலே அதின்மேல் பாய்ந்துவிழுவ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சேருடைய ஆகாரம் கொழுமையாயிருக்கும்; ராஜாக்களுக்கு வேண்டிய ருசிவர்க்கங்களை அவன் தருவ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ப்தலி விடுதலைபெற்ற பெண்மான்; இன்பமான வசனங்களை வசனிப்ப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சேப்பு கனிதரும் செடி: அவன் நீர் ஊற்றண்டையிலுள்ள கனிதரும் செடி: அதின் கொடிகள் சுவரின்மேல் படர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ில்வீரர் அவனை மனமடிவாக்கி, அவன்மேல் எய்து, அவனைப் பகை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னாலும், அவனுடைய வில் உறுதியாய் நின்றது; அவன் புயங்கள் யாக்கோபுடைய வல்லவரின் கரங்களால் பலத்தன; இதினால் அவன் மேய்ப்பனும் இஸ்ரவேலின் கன்மலையும் ஆ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வர்கள் எல்லாரும் இஸ்ரவேலின் பன்னிரண்டு கோத்திரத்தார்; அவர்களுடைய தகப்பன் அவர்களை ஆசீர்வதிக்கையில், அவர்களுக்குச் சொன்னது இதுதான்; அவனவனுக்குரிய ஆசீர்வாதம் சொல்லி அவனவனை ஆசீர்வதித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டைய தேவனாலே அப்படியாயிற்று, அவர் உனக்குத் துணையாயிருப்பார்: சர்வ வல்லவராலே அப்படியாயிற்று, அவர் உயர வானத்திலிருந்து உண்டாகும் ஆசீர்வாதங்களினாலும், கீழே ஆழத்தில் உண்டாகும் ஆசீர்வாதங்களினாலும், ஸ்தனங்களுக்கும் கர்ப்பங்களுக்கும் உரிய ஆசீர்வாதங்களினாலும் உன்னை ஆசீர்வதிப்ப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டைய தேவனாலே அப்படியாயிற்று, அவர் உனக்குத் துணையாயிருப்பார்: சர்வ வல்லவராலே அப்படியாயிற்று, அவர் உயர வானத்திலிருந்து உண்டாகும் ஆசீர்வாதங்களினாலும், கீழே ஆழத்தில் உண்டாகும் ஆசீர்வாதங்களினாலும், ஸ்தனங்களுக்கும் கர்ப்பங்களுக்கும் உரிய ஆசீர்வாதங்களினாலும் உன்னை ஆசீர்வதிப்ப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 தகப்பனுடைய தேவனாலே அப்படியாயிற்று, அவர் உனக்குத் துணையாயிருப்பார்: சர்வ வல்லவராலே அப்படியாயிற்று, அவர் உயர வானத்திலிருந்து உண்டாகும் ஆசீர்வாதங்களினாலும், கீழே ஆழத்தில் உண்டாகும் ஆசீர்வாதங்களினாலும், ஸ்தனங்களுக்கும் கர்ப்பங்களுக்கும் உரிய ஆசீர்வாதங்களினாலும் உன்னை ஆசீர்வதிப்ப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கப்பனுடைய ஆசீர்வாதங்கள் என் பிதாக்களுடைய ஆசீர்வாதங்களுக்கு மேற்பட்டதாயிருந்து, நித்திய பர்வதங்களின் முடிவுமட்டும் எட்டுகின்றன; அவைகள்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கப்பனுடைய ஆசீர்வாதங்கள் என் பிதாக்களுடைய ஆசீர்வாதங்களுக்கு மேற்பட்டதாயிருந்து, நித்திய பர்வதங்களின் முடிவுமட்டும் எட்டுகின்றன; அவைகள் யோசேப்புடைய சிரசின்மேலும், தன் சகோதரரில் விசேஷித்தவனுடைய உச்சந்தலையின்மேலும் வருவத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அவன் அவர்களை நோக்கி: நான் என் ஜனத்தாரோடே சேர்க்கப்படப்போகிறேன்; ஏத்தியனான எப்பெரோனின் நிலத்திலுள்ள குகையிலே என்னை என் பிதாக்களண்டையிலே அடக்கம்பண்ணுங்கள் என்று கட்டளையிட்டு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அவன் அவர்களை நோக்கி: நான் என் ஜனத்தாரோடே சேர்க்கப்படப்போகிறேன்; ஏத்தியனான எப்பெரோனின் நிலத்திலுள்ள குகையிலே என்னை என் பிதாக்களண்டையிலே அடக்கம்பண்ணுங்கள் என்று கட்டளையிட்டு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க் குகை கானான் தேசத்திலே மம்ரேக்கு எதிராக மக்பேலா என்னப்பட்ட நிலத்தில் இருக்கிறது; அதை நமக்குச் சொந்தக் கல்லறைப் பூமியாயிருக்கும்படி, ஆபிரகாம் ஏத்தியனாகிய எப்பெரோன் கையில் அதற்குரிய நிலத்துடனே வாங்கி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க் குகை கானான் தேசத்திலே மம்ரேக்கு எதிராக மக்பேலா என்னப்பட்ட நிலத்தில் இருக்கிறது; அதை நமக்குச் சொந்தக் கல்லறைப் பூமியாயிருக்கும்படி, ஆபிரகாம் ஏத்தியனாகிய எப்பெரோன் கையில் அதற்குரிய நிலத்துடனே வாங்க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ಲ್ಲಿ ಅಬ್ರಹಾಮನನ್ನೂ ಅವನ ಹೆಂಡತಿಯಾದ ಸಾರಳನ್ನೂ ಹೂಣಿಟ್ಟರು. ಅಲ್ಲಿ ಇಸಾಕನನ್ನೂ ಅವನ ಹೆಂಡತಿಯಾದ ರೆಬೆಕ್ಕ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ೂಣಿಟ್ಟರು. ಅಲ್ಲಿ ನಾನು ಲೇಯಳನ್ನೂ ಹೂಣಿಟ್ಟ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 ಹೊಲವೂ ಅದರಲ್ಲಿರುವ ಗವಿಯೂ ಹೇತನ ಮಕ್ಕಳಿಂದ ಕೊಂಡುಕೊಂಡದ್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ಯಾಕೋ ಬನು ತನ್ನ ಕುಮಾರರಿಗೆ ಆಜ್ಞಾಪಿಸಿ ಮುಗಿಸಿದ ಮೇಲೆ ತನ್ನ ಕಾಲುಗಳನ್ನು ಮಂಚದ ಮೇಲೆ ಮುದುರಿಕೊಂಡನು.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ಣ ಬಿಟ್ಟು ತನ್ನ ಜನರೊಂದಿಗೆ ಸೇರಿಸಲ್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ಯಾಕೋಬನು ತನ್ನ ಕುಮಾರರನ್ನು ಕರೆಯಿಸಿ ಅವರಿಗೆ ನೀವೆಲ್ಲರೂ ಕೂಡಿ ಕೊಳ್ಳಿರಿ, ಅಂತ್ಯದಿನಗಳಲ್ಲಿ ಸಂಭವಿಸುವ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ೆ ತಿಳಿಸ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ಯಾಕೋಬನ ಕುಮಾರರೇ, ನೀವು ಒಟ್ಟಿಗೆ ಕೂಡಿಕೊಂಡು ಕೇಳಿರಿ; ನಿಮ್ಮ ತಂದೆಯಾದ ಇಸ್ರಾ ಯೇಲನಿಗೆ ಕಿವಿಗೊ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ರೂಬೇನನೇ, ನೀನು ನನ್ನ ಚೊಚ್ಚಲ ಮಗನು, ನನ್ನ ಶಕ್ತಿಯೂ ನನ್ನ ಬಲದ ಆರಂಭವೂ ಔನ್ಯತ್ಯಾತಿ ಶಯವೂ ಬಲಾತಿಶಯವೂ ನೀ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ರಿ ನಂತೆ ಚಂಚಲನಾಗಿದ್ದು ನೀನು ಶ್ರೇಷ್ಠನಾಗುವದಿಲ್ಲ. ಯಾಕಂದರೆ ನಿನ್ನ ತಂದೆಯ ಮಂಚವನ್ನೇರಿ ಹೊಲೆ ಮಾಡಿದಿ;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ಬೆನ್ಯಾವಿಾನನು ತೋಳದಂತೆ ಸೀಳುವನು. ಬೆಳಿಗ್ಗೆ ಸುಲಿಗೆಯನ್ನು ತಿಂದುಬಿಡುವನು. ಸಾಯಂಕಾಲದಲ್ಲಿ ಕೊಳ್ಳ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ಸಿಗೆಯನ್ನು ಏರಿದ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ಸಿಮೆಯೋ ನನೂ ಲೇವಿಯೂ ಸಹೋದರರು; ಕ್ರೂರತ್ವದ ಆಯುಧಗಳು ಅವರ ನಿವಾಸಗಳಲ್ಲಿ 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ನ್ನ ಪ್ರಾಣವೇ, ಅವರ ರಹಸ್ಯವಾದ ಸಭೆಯಲ್ಲಿ ಸೇರಬೇಡ.ನನ್ನ ಘನವೇ, ಅವರೊಂದಿಗೆ ಬೆರಿಕೆಯಾಗಬೇಡ; ಅವರು ತಮ್ಮ ಕೋಪ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ುಷ್ಯನನ್ನು ಕೊಂದರು. ಅವರು ಸ್ವಇಚ್ಛೆಯಿಂದ ಗೋಡೆಯನ್ನು ಕೆಡವಿಹಾಕಿ 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 ಕೋಪವು ಭಯಂಕರವಾಗಿಯೂ ಅವರ ರೌದ್ರವು ಕ್ರೂರವಾಗಿಯೂ ಇದೆ; ಅವು ಶಪಿಸಲ್ಪಡುವವು. ಯಾಕೋಬಿನಲ್ಲಿ ಅವರನ್ನು ವಿಭಾಗ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ಿನಲ್ಲಿ ಅವರನ್ನು ಚದರಿಸಿಬಿ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ಯೆಹೂದನೇ, ನಿನ್ನ ಸಹೋದರರು ನಿನ್ನನ್ನು ಹೊಗಳು ವರು. ನಿನ್ನ ಕೈ ನಿನ್ನ ಶತ್ರುಗಳ ಕುತ್ತಿಗೆಯ ಮೇಲಿರುವದು,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ಂದೆಯ ಮಕ್ಕಳು ನಿನಗೆ ಅಡ್ಡ ಬೀಳ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ಯೆಹೂದನು ಸಿಂಹದ ಮರಿಯಾಗಿದ್ದಾನೆ. ನನ್ನ ಮಗನೇ, ಕೊಳ್ಳೆಯಿಂದ ಮೇಲಕ್ಕೆ ಬಂದಿ. ಅವನು ಸಿಂಹದಂತೆಯೂ ಪ್ರಾಯದ ಸಿಂಹ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ೆಯೂ ಮುದುರಿಕೊಂಡು ಮಲಗಿದ್ದಾನೆ. ಅವನನ್ನು ಕೆಣಕು ವವರು ಯಾ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ಲುಮಾಡ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ಶಿಲೋಹವು ಬರುವ ವರೆಗೆ ರಾಜದಂಡವು ಯೆಹೂದನಿಂದಲೂ ಮುದ್ರೆಯ ಕೋಲು ಅವನ ಪಾದಗಳ ಬಳಿಯಿಂದಲೂ ಕದಲು ವದಿಲ್ಲ. ಜನರು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ಗೆ ಕೂಡಿಕೊಳ್ಳ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ದ್ರಾಕ್ಷೇಗಿಡಕ್ಕೆ ತನ್ನ ಕತ್ತೆಯನ್ನೂ ಶ್ರೇಷ್ಠ ದ್ರಾಕ್ಷೇಗಿಡಕ್ಕೆ ತನ್ನ ಕತ್ತೆಮರಿಯನ್ನೂ ಕಟ್ಟ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ರಾಕ್ಷಾರಸದಲ್ಲಿ ತನ್ನ ವಸ್ತ್ರಗಳನ್ನೂ ದ್ರಾಕ್ಷೇ ಹಣ್ಣುಗಳ ರಕ್ತದಲ್ಲಿ ತನ್ನ ಬಟ್ಟೆಗಳನ್ನೂ ತೊಳೆಯ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ದ್ರಾಕ್ಷಾರಸ ದಿಂದ ಅವನ ಕಣ್ಣುಗಳು ಕೆಂಪಾಗಿರುವವವು; ಹಾಲಿ ನಿಂದ ಅವನ ಹಲ್ಲುಗಳು ಬಿಳುಪಾಗ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ಜೆಬೂಲೂನನು ಸಮುದ್ರದ ರೇವಿನಲ್ಲಿ ವಾಸಿಸು ವನು; ಅವನು ಹಡಗುಗಳ ರೇವೂ ಆಗಿರುವನು. ಅವನ ಮೇರೆಯು ಚೀದೋ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ಟ್ಟ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ಇಸ್ಸಾಕಾರನು ಎರಡು ಭಾರಗಳ ನಡುವೆ ಮಲಗಿ ಕೊಳ್ಳುವ ಬಲವುಳ್ಳ ಕತ್ತೆಯಾಗ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ವಿಶ್ರಾಂತಿಯು ಒಳ್ಳೇದೆಂದೂ ದೇಶವು ರಮ್ಯವೆಂದೂ ನೋಡಿ ಹೊರೆಹೊರುವದಕ್ಕೆ ತನ್ನ ಹೆಗಲನ್ನು ಬೊಗ್ಗಿಸಿ ಬಿಟ್ಟ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ವೆಮಾಡ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ಇವರೆಲ್ಲಾ ಇಸ್ರಾಯೇಲನ ಹನ್ನೆರಡು ಗೋತ್ರ ಗಳು; ಅವರ ತಂದೆ ಅವರಿಗೆ ಹೇಳಿದ್ದು ಇದೇ. ಅವನು ಒಬ್ಬೊಬ್ಬನನ್ನು ಅವನ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ದಾನನು ಇಸ್ರಾಯೇ ಲನ ಗೋತ್ರಗಳಲ್ಲಿ ಒಂದರಂತೆ ತನ್ನ ಜನರಿಗೆ ನ್ಯಾಯತೀರಿಸ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ದಾನನು ಮಾರ್ಗದಲ್ಲಿರುವ ಸರ್ಪವೂ ದಾರಿಯಲ್ಲಿರುವ ಹಾವೂ ಆಗಿರುವನು. ಕುದುರೆಯ ಹಿಮ್ಮಡಿಯನ್ನು ಕಚ್ಚಿದರೆ ಹತ್ತಿದ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ೋರಲು ಬೀಳ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ಓ ಕರ್ತನೇ, ನಿನ್ನ ರಕ್ಷಣೆಗಾಗಿ ನಾನು ಕಾದ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ಸೈನ್ಯದ ಗುಂಪು ಗಾದನ ಮೇಲೆ ಬರುವದು, ಆದರೆ ಕೊನೆಗೆ ಅವನು ಜಯಿಸ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ಶೇರನಿಂದ ಕೊಬ್ಬಿದ ಆಹಾರವು ಬರುವದು. ಅವನು ಅರಸರ ಸವಿಯೂಟ ವನ್ನು ಕೊಡ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ಫ್ತಾಲಿ ಬಿಡಲ್ಪಟ್ಟ ಜಿಂಕೆ, ಅವನು ಮೆಚ್ಚಿಗೆಯ ಮಾತುಗಳನ್ನಾಡ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ಯೋಸೇಫನು ಫಲಭರಿತವಾದ ಕೊಂಬೆ. ಬಾವಿಯ ಬಳಿಯಲ್ಲಿರುವ ಫಲಭರಿತವಾದ ಕೊಂಬೆ. ಅದರ ಕವಲುಗಳು ಗೋಡೆಯನ್ನು ದಾಟುತ್ತ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ಬಿಲ್ಲುಗಾರರು ಅವನನ್ನು ಬಹಳವಾಗಿ ದುಃಖ ಪಡಿಸಿ ಬಾಣಗಳನ್ನು ಎಸೆದು ಅವನನ್ನು ಹಗೆ ಮಾಡ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ದರೆ ಅವನ ಬಿಲ್ಲು ಬಲವಾಗಿ ನೆಲೆಸಿತ್ತು. ಅವನ ಕೈತೋಳುಗಳು ಯಾಕೋಬನ ಪರಾಕ್ರಮಿಯಾದ ದೇವರ ಕೈಗಳಿಂದ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ಾದದ ಪ್ರಕಾರ ಆಶೀರ್ವದ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ಂದರೆ ನಿನಗೆ ಸಹಾಯಮಾಡುವ ನಿನ್ನ ತಂದೆಯ ದೇವರಿಂದ, ಮೇಲಿರುವ ಪರಲೋಕದ ಆಶೀರ್ವಾದಗಳೊಂದಿಗೂ ಕೆಳಗಿರುವ ಅಗಾಧ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ಶೀರ್ವಾದಗಳೊಂದಿಗೂ ಮೊಲೆಗಳ ಮತ್ತು ಗರ್ಭದ ಆಶೀರ್ವಾದಗಳೊಂದಿಗೂ ನಿನ್ನನ್ನು ಆಶೀರ್ವದಿಸುವ ಸರ್ವಶಕ್ತನಿಂದ ಬಲಿಷ್ಠನ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ಲ್ಪಟ್ಟಿವೆ. (ಅಲ್ಲಿಂದ ಆತನು ಇಸ್ರಾಯೇಲನ ಕುರುಬನೂ ಬಂಡೆಯೂ ಆಗಿದ್ದಾನೆ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ಿನ್ನ ತಂದೆಯ ಆಶೀರ್ವಾದಗಳು ನನ್ನ ಹೆತ್ತವರ ಆಶೀರ್ವಾದಗಳನ್ನು ನಿತ್ಯ ಗುಡ್ಡಗಳ ಮೇರೆಗಿಂತ ವಿಾರಿವೆ. ಯೋಸೇಫನ ತಲ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ಯೂ ತನ್ನ ಸಹೋದರರಿಂದ ಪ್ರತ್ಯೇಕ ಮಾಡಲ್ಪಟ್ಟವನ ತಲೆಯ ಮೇಲೆಯೂ ಅವು ಬರ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ವನು ಅವರಿಗೆ ಆಜ್ಞಾಪಿಸಿ ಹೇಳಿದ್ದೇನಂದರೆ--ನಾನು ನನ್ನ ಜನರೊಂದಿಗೆ ಕೂಡಿಸಲ್ಪ ಡುತ್ತೇನೆ. ನನ್ನ ತಂದೆಗಳ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ತ್ತಿಯನಾದ ಎಫ್ರೋನಿನ ಹೊಲದಲ್ಲಿರುವ ಗವ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ಕಾನಾನ್‌ ದೇಶದಲ್ಲಿ ಮಮ್ರೆಗೆ ಎದುರಾಗಿ ಮಕ್ಪೇಲ ಹೊಲ ದಲ್ಲಿರುವಂಥ, ಅಬ್ರಹಾಮನು ಹೊಲದ ಸಂಗಡ ಸ್ವಂತ ಸಮಾಧಿಗೋಸ್ಕ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ತ್ತಿಯನಾದ ಎಫ್ರೋನನಿಂದ ಕೊಂಡುಕೊಂಡಂಥ ಗವಿಯಲ್ಲಿ ನನ್ನನ್ನು ಹೂಣಿ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2026-09-07T01:00:21Z</dcterms:created>
  <dcterms:modified xsi:type="dcterms:W3CDTF">2026-09-07T01:00:21Z</dcterms:modified>
  <dc:title>ಆದಿಕಾಂಡ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