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ளிப்புடன் கூடுவோம்
கர்த்தரை நாம் போற்றுவோம்
அவர் தயை என்றைக்கும்
தாசரோடு நிலைக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திமுதல் அவரே
நன்மை யாவும் செய்தாரே
அவர் தயை என்றைக்கும்
மாந்தர்மேலே சொர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ஸ்ரவேலைப் போஷித்தார்
நித்தம் வழி காட்டினார்;
அவர் தயை என்றைக்கும்
மன்னாபோலே சொர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னம் பூமி புதிதாய்
சிஷ்டிப்பாரோ ஞானமாய்
அவர் தயை என்றைக்கும்
அதால் காணும் யா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2026-07-09T09:00:24Z</dcterms:created>
  <dcterms:modified xsi:type="dcterms:W3CDTF">2026-07-09T09:00:24Z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