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a true and faithful saying, 
Jesus died for sinful men ; 
Though we've told the story often, 
We must tell it o'er ag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glad and glorious Gospel ! 
With joy we now proclaim . . 
A full and free salvation. 
Through faith in Jesus' nam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has made a full atonement, 
Now His saving work is done ; 
He has satisfied the Father, 
Who accepts us in His So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till upon His hands the nail-prints, 
And the scars upon His brow ; 
Our Redeemer, Lord, and Saviour, 
In the glory standeth n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ut remember, this same Jesus 
In the clouds will come again ; 
And with Him His blood-bought 
people 
Evermore shall live and reig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2026-09-15T12:12:38Z</dcterms:created>
  <dcterms:modified xsi:type="dcterms:W3CDTF">2026-09-15T12:12:38Z</dcterms:modified>
  <dc:title>Hymn : 367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