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மூன்றாம் முத்திரையை உடைத்தபோது, மூன்றாம் ஜீவனானது: நீ வந்துபார் என்று சொல்லக்கேட்டேன். நான் பார்த்தபோது, இதோ, ஒரு கறுப்புக்குதிரையைக் கண்டேன்; அதின்மேல் ஏறியிருந்தவன் ஒரு தராசைத் தன் கையிலே பிடித்திருந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மூன்றாம் முத்திரையை உடைத்தபோது, மூன்றாம் ஜீவனானது: நீ வந்துபார் என்று சொல்லக்கேட்டேன். நான் பார்த்தபோது, இதோ, ஒரு கறுப்புக்குதிரையைக் கண்டேன்; அதின்மேல் ஏறியிருந்தவன் ஒரு தராசைத் தன் கையிலே பிடித்திருந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, ஒரு பணத்துக்கு ஒருபடி கோதுமையென்றும், ஒரு பணத்துக்கு மூன்றுபடி வாற்கோதுமையென்றும், எண்ணெயையும் திராட்சரசத்தையும் சேதப்படுத்தாதே என்றும், நான்கு ஜீவன்களின் மத்தியிலிருந்து உண்டான சத்தத்தைக் கேட்ட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, ஒரு பணத்துக்கு ஒருபடி கோதுமையென்றும், ஒரு பணத்துக்கு மூன்றுபடி வாற்கோதுமையென்றும், எண்ணெயையும் திராட்சரசத்தையும் சேதப்படுத்தாதே என்றும், நான்கு ஜீவன்களின் மத்தியிலிருந்து உண்டான சத்தத்தைக் கேட்ட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, ஒரு பணத்துக்கு ஒருபடி கோதுமையென்றும், ஒரு பணத்துக்கு மூன்றுபடி வாற்கோதுமையென்றும், எண்ணெயையும் திராட்சரசத்தையும் சேதப்படுத்தாதே என்றும், நான்கு ஜீவன்களின் மத்தியிலிருந்து உண்டான சத்தத்தைக் கேட்ட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நாலாம் முத்திரையை உடைத்தபோது, நாலாம் ஜீவனானது: நீ வந்துபார் என்று சொல்லுஞ் சத்தத்தைக் கேட்ட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பார்த்தபோது, இதோ, மங்கினநிறமுள்ள ஒரு குதிரையைக் கண்டேன்; அதின்மேல் ஏறியிருந்தவனுக்கு மரணம் என்று பெயர்; பாதாளம் அவன்பின் சென்றது. பட்டயத்தினாலும், பஞ்சத்தினாலும், சாவினாலும், பூமியின் துஷ்டமிருகங்களினாலும், பூமியின் காற்பங்கிலுள்ளவர்களைக் கொலைசெய்யும்படியான அதிகாரம் அவைகளுக்குக் கொடுக்கப்பட்ட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பார்த்தபோது, இதோ, மங்கினநிறமுள்ள ஒரு குதிரையைக் கண்டேன்; அதின்மேல் ஏறியிருந்தவனுக்கு மரணம் என்று பெயர்; பாதாளம் அவன்பின் சென்றது. பட்டயத்தினாலும், பஞ்சத்தினாலும், சாவினாலும், பூமியின் துஷ்டமிருகங்களினாலும், பூமியின் காற்பங்கிலுள்ளவர்களைக் கொலைசெய்யும்படியான அதிகாரம் அவைகளுக்குக் கொடுக்கப்பட்ட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பார்த்தபோது, இதோ, மங்கினநிறமுள்ள ஒரு குதிரையைக் கண்டேன்; அதின்மேல் ஏறியிருந்தவனுக்கு மரணம் என்று பெயர்; பாதாளம் அவன்பின் சென்றது. பட்டயத்தினாலும், பஞ்சத்தினாலும், சாவினாலும், பூமியின் துஷ்டமிருகங்களினாலும், பூமியின் காற்பங்கிலுள்ளவர்களைக் கொலைசெய்யும்படியான அதிகாரம் அவைகளுக்குக் கொடுக்கப்பட்ட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ஐந்தாம் முத்திரையை உடைத்தபோது, தேவவசனத்தினிமித்தமும் தாங்கள் கொடுத்த சாட்சியினிமித்தமும் கொல்லப்பட்டவர்களுடைய ஆத்துமாக்களைப் பலிபீடத்தின்கீழே கண்ட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ட்டுக்குட்டியானவர் முத்திரைகளில் ஒன்றை உடைக்கக்கண்டேன். அப்பொழுது நான்கு ஜீவன்களில் ஒன்று என்னை நோக்கி: நீ வந்து பார் என்று இடிமுழக்கம்போன்ற சத்தமாய்ச் சொல்லக்கேட்ட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ஐந்தாம் முத்திரையை உடைத்தபோது, தேவவசனத்தினிமித்தமும் தாங்கள் கொடுத்த சாட்சியினிமித்தமும் கொல்லப்பட்டவர்களுடைய ஆத்துமாக்களைப் பலிபீடத்தின்கீழே கண்ட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ஐந்தாம் முத்திரையை உடைத்தபோது, தேவவசனத்தினிமித்தமும் தாங்கள் கொடுத்த சாட்சியினிமித்தமும் கொல்லப்பட்டவர்களுடைய ஆத்துமாக்களைப் பலிபீடத்தின்கீழே கண்ட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: பரிசுத்தமும் சத்தியமுமுள்ள ஆண்டவரே, தேவரீர் பூமியின்மேல் குடியிருக்கிறவர்களிடத்தில் எங்கள் இரத்தத்தைக்குறித்து எதுவரைக்கும் நியாயத்தீர்ப்புச்செய்யாமலும் பழிவாங்காமலும் இருப்பீர் என்று மகா சத்தமிட்டுக் கூப்பிட்ட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: பரிசுத்தமும் சத்தியமுமுள்ள ஆண்டவரே, தேவரீர் பூமியின்மேல் குடியிருக்கிறவர்களிடத்தில் எங்கள் இரத்தத்தைக்குறித்து எதுவரைக்கும் நியாயத்தீர்ப்புச்செய்யாமலும் பழிவாங்காமலும் இருப்பீர் என்று மகா சத்தமிட்டுக் கூப்பிட்ட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கள் ஒவ்வொருவருக்கும் வெள்ளை அங்கிகள் கொடுக்கப்பட்டது; அன்றியும், அவர்கள் தங்களைப்போலக் கொலைசெய்யப்படப்போகிறவர்களாகிய தங்கள் உடன்பணிவிடைக்காரரையும் தங்கள் சகோதரருமானவர்களின் தொகை நிறைவாகுமளவும் இன்னுங்கொஞ்சக்காலம் இளைப்பாறவேண்டும் என்று அவர்களுக்குச் சொல்லப்பட்ட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கள் ஒவ்வொருவருக்கும் வெள்ளை அங்கிகள் கொடுக்கப்பட்டது; அன்றியும், அவர்கள் தங்களைப்போலக் கொலைசெய்யப்படப்போகிறவர்களாகிய தங்கள் உடன்பணிவிடைக்காரரையும் தங்கள் சகோதரருமானவர்களின் தொகை நிறைவாகுமளவும் இன்னுங்கொஞ்சக்காலம் இளைப்பாறவேண்டும் என்று அவர்களுக்குச் சொல்லப்பட்ட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கள் ஒவ்வொருவருக்கும் வெள்ளை அங்கிகள் கொடுக்கப்பட்டது; அன்றியும், அவர்கள் தங்களைப்போலக் கொலைசெய்யப்படப்போகிறவர்களாகிய தங்கள் உடன்பணிவிடைக்காரரையும் தங்கள் சகோதரருமானவர்களின் தொகை நிறைவாகுமளவும் இன்னுங்கொஞ்சக்காலம் இளைப்பாறவேண்டும் என்று அவர்களுக்குச் சொல்லப்பட்ட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ஆறாம் முத்திரையை உடைக்கக்கண்டேன்; இதோ, பூமி மிகவும் அதிர்ந்தது; சூரியன் கறுப்புக் கம்பளியைப்போலக் கறுத்தது; சந்திரன் இரத்தம்போலாயிற்ற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ஆறாம் முத்திரையை உடைக்கக்கண்டேன்; இதோ, பூமி மிகவும் அதிர்ந்தது; சூரியன் கறுப்புக் கம்பளியைப்போலக் கறுத்தது; சந்திரன் இரத்தம்போலாயிற்ற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்திமரமானது பெருங்காற்றினால் அசைக்கப்படும்போது, அதின் காய்கள் உதிருகிறதுபோல, வானத்தின் நட்சத்திரங்களும் பூமியிலே விழு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ட்டுக்குட்டியானவர் முத்திரைகளில் ஒன்றை உடைக்கக்கண்டேன். அப்பொழுது நான்கு ஜீவன்களில் ஒன்று என்னை நோக்கி: நீ வந்து பார் என்று இடிமுழக்கம்போன்ற சத்தமாய்ச் சொல்லக்கேட்ட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ானமும் சுருட்டப்பட்ட புஸ்தகம்போலாகி விலகிப்போயிற்று; மலைகள் தீவுகள் யாவும் தங்கள் இடங்களைவிட்டு அகன்றுபோயின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ானமும் சுருட்டப்பட்ட புஸ்தகம்போலாகி விலகிப்போயிற்று; மலைகள் தீவுகள் யாவும் தங்கள் இடங்களைவிட்டு அகன்றுபோயின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ூமியின் ராஜாக்களும், பெரியோர்களும், ஐசுவரியவான்களும், சேனைத்தலைவர்களும், பலவான்களும், அடிமைகள் யாவரும், சுயாதீனர் யாவரும், பர்வதங்களின் குகைகளிலும் கன்மலைகளிலும் ஒளித்துக்கொண்ட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ூமியின் ராஜாக்களும், பெரியோர்களும், ஐசுவரியவான்களும், சேனைத்தலைவர்களும், பலவான்களும், அடிமைகள் யாவரும், சுயாதீனர் யாவரும், பர்வதங்களின் குகைகளிலும் கன்மலைகளிலும் ஒளித்துக்கொண்ட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ர்வதங்களையும் கன்மலைகளையும் நோக்கி: நீங்கள் எங்கள்மேல் விழுந்து, சிங்காசனத்தின்மேல் வீற்றிருக்கிறவருடைய முகத்திற்கும், ஆட்டுக்குட்டியானவருடைய கோபத்திற்கும் எங்களை மறைத்துக்கொள்ளுங்கள்;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ர்வதங்களையும் கன்மலைகளையும் நோக்கி: நீங்கள் எங்கள்மேல் விழுந்து, சிங்காசனத்தின்மேல் வீற்றிருக்கிறவருடைய முகத்திற்கும், ஆட்டுக்குட்டியானவருடைய கோபத்திற்கும் எங்களை மறைத்துக்கொள்ளுங்கள்;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ுடைய கோபாக்கினையின் மகா நாள் வந்துவிட்டது, யார் நிலைநிற்கக்கூடும் என்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பார்த்தபோது, இதோ, ஒரு வெள்ளைக்குதிரையைக் கண்டேன்; அதின்மேல் ஏறியிருந்தவன் வில்லைப் பிடித்திருந்தான்; அவனுக்கு ஒரு கிரீடங் கொடுக்கப்பட்டது; அவன் ஜெயிக்கிறவனாகவும் ஜெயிப்பவனாகவும் புறப்பட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பார்த்தபோது, இதோ, ஒரு வெள்ளைக்குதிரையைக் கண்டேன்; அதின்மேல் ஏறியிருந்தவன் வில்லைப் பிடித்திருந்தான்; அவனுக்கு ஒரு கிரீடங் கொடுக்கப்பட்டது; அவன் ஜெயிக்கிறவனாகவும் ஜெயிப்பவனாகவும் புறப்பட்ட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இரண்டாம் முத்திரையை உடைத்தபோது, இரண்டாம் ஜீவனானது: நீ வந்துபார் என்று சொல்லக்கேட்ட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சிவப்பான வேறொரு குதிரை புறப்பட்டது; அதின்மேல் ஏறியிருந்தவனுக்கு, பூமியிலுள்ளவர்கள் ஒருவரையொருவர் கொலைசெய்யத்தக்கதாகச் சமாதானத்தைப் பூமியிலிருந்தெடுத்துப்போடும்படியான அதிகாரம் கொடுக்கப்பட்டது; ஒரு பெரிய பட்டயமும் அவனுக்குக் கொடுக்கப்பட்ட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சிவப்பான வேறொரு குதிரை புறப்பட்டது; அதின்மேல் ஏறியிருந்தவனுக்கு, பூமியிலுள்ளவர்கள் ஒருவரையொருவர் கொலைசெய்யத்தக்கதாகச் சமாதானத்தைப் பூமியிலிருந்தெடுத்துப்போடும்படியான அதிகாரம் கொடுக்கப்பட்டது; ஒரு பெரிய பட்டயமும் அவனுக்குக் கொடுக்கப்பட்ட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சிவப்பான வேறொரு குதிரை புறப்பட்டது; அதின்மேல் ஏறியிருந்தவனுக்கு, பூமியிலுள்ளவர்கள் ஒருவரையொருவர் கொலைசெய்யத்தக்கதாகச் சமாதானத்தைப் பூமியிலிருந்தெடுத்துப்போடும்படியான அதிகாரம் கொடுக்கப்பட்டது; ஒரு பெரிய பட்டயமும் அவனுக்குக் கொடுக்கப்பட்ட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હલવાને ત્રીજી મુદ્રા ઉઘાડી. પછી મેં ત્રીજા જીવતા પ્રાણીને કહેતા સાંભળ્યું કે, “આવ!” મે જોયું,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્યાં મારી આગળ એક કાળો ઘોડો હતો. ઘોડા પર બેઠેલા સવાર પાસે તેના હાથમાં ત્રાજવાંની જોડ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પછી મેં કંઈક વાણીના જેવો અવાજ સાંભળ્યો. જ્યાં ચાર જીવતા પ્રાણીઓ હતાં ત્યાંથી તે વાણી આવી.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ાણીએ કહ્યું કે, “એક દિવસના વેતનમાં અડધો કિલો ઘઉં, અને એક દિવસના વેતનમાં દોઢ કિલો જવ, પણ તેલ 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્રાક્ષારસને તું વેડફીશ નહિ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હલવાને ચોથી મુદ્રા ઉઘાડી. પછી મેં ચોથા જીવતા પ્રાણીની વાણી સાંભળી કે, “આવ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મેં જોયું, તો ત્યાં મારી આગળ એક ફીક્કા રંગનો ઘોડો હતો. ઘોડા પરના સવારનું નામ મરણ હતું. હાદેસ તે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છળ પાછળ આવતું હતું. તેઓને પૃથ્વીના ચોથા હિસ્સા પર અધિકાર આપવામા આવ્યો હતો. તેઓને તલવારથી, દુકાળથી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ોગચાળાથી, અને પૃથ્વીના જંગલી પશુઓથી લોકોને મારી નાખવાનો અધિકાર આપવામાં આવ્ય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તે હલવાને પાંચમી મુદ્રા ઉઘાડી. પછી મેં કેટલાક આત્માઓને વેદી નીચે જોયા. તે એ લોકોના આત્માઓ હતા જે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જ્યારે હલવાને તે સાત મુદ્રામાંની પહેલી ઉઘાડી ત્યારે મેં જોયું. મેં ચાર જીવંત પ્રાણીઓમાંના એક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ના સંદેશને વફાદાર હતા. તથા જે સત્ય તેઓને પ્રાપ્ત થયુ હતું, તેમાં તેઓ વિશ્વાસુ હતા તેથી તેઓને મ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ાખવામાં આવ્ય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આ આત્માઓએ મોટા સાદે પોકાર કર્યો કે, “ઓ, પવિત્ર અને સત્ય પ્રભુ. તું ક્યાં સુધી ઈન્સાફ કરવાનું તથ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ૃથ્વી પરનાં રહેનારાંઓની પાસેથી અમારા રક્તનો બદલો લેવાનું મુલવ્વી રાખીશ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ેઓમાંના દરેક આત્માને શ્વેત ઝભ્ભો આપવામાં આવ્યો. તે આત્માઓને જ્યાં સુધી આ બધા લોકોને મ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ાખવાનું પૂરું ન થાય ત્યાં સુધી રાહ જોવા કહ્યું. તમારા સાથી સેવકો તથા તમારા ભાઈઓ, જેઓ તમારી પેઠ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ર્યા જવાના છે. તેઓની સંખ્યા પૂરી ન થાય, ત્યાં સુધી હજુ વિસામો લ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જ્યારે તે હલવાને છઠી મુદ્રા તોડી પછી મેં જોયું. તો ત્યાં મોટો ધરતીકંપ થયો હતો. વાળમાંથી બનાવેલ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ળા કામળા જેવો સૂર્ય કાળો બની ગયો. આખો ચંદ્ર લોહી જેવો લાલ થઈ 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જેમ ભારે તોફાન પવનથી અંજીરના કોમળ ફળો તૂટી પડે છે, તેમ આકાશમાંના તારાઓ પૃથ્વી પર પડ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ર્જના જેવા અવાજથી બોલતા સાંભળ્યું. તેણે કહ્યું કે, “આવ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આકાશના ભાગલા પડ્યા હતા. તે ઓળિયાની પેઠે વીંટાઇ ગયું અને દરેક પહાડ અને ટાપુને તેની જગ્યાએ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ખસેડવામા આવ્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પછી બધાં લોકો ગુફાઓમાં અને ખડકોની પાછળ છુપાઇ ગયા. ત્યાં જગતના રાજાઓ, શાસકો, સેનાપતિઓ, ધનવાન લોક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થા પરાક્રમી લોકો હતાં. દરેક વ્યક્તિ ગુલામ કે સ્વતંત્ર સંતાઇ ગ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ે લોકોએ પહાડો અને ખડકોને કહ્યું કે; “અમારા પર પડો, રાજ્યાસન પર બેઠેલાની નજર આગળથી તથા હલવાન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ોપથી અમને છુપાવી દ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કારણ કે તેઓના મહાન કોપનો દિવસ આવ્યો છે. તેની સામે કોઈ વ્યક્તિ ઊભો રહી શકશે નહિ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મેં જોયું તો ત્યાં મારી આગળ એક સફેદ ઘોડો હતો. ઘોડા પરના સવાર પાસે એક ધનુષ્ય હતું; તે સવારને એ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ુગટ આપવામા આવ્યો હતો. તે ફરીથી વિજય મેળવવા જતો હોય તે રીતે સવાર થઈને નીકળ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હલવાને બીજી મુદ્રા ઉઘાડી. પછી મેં બીજા જીવતા પ્રાણીને કહેતાં સાંભળ્યું કે. “આવ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પછી બીજો એક ઘોડો બહાર આવ્યો. આ એક લાલ ઘોડો હતો. તે ઘોડા પર જે સવાર હતો તેને પૃથ્વી પરથી શાંતિ લ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ેવાની સત્તા આપવામાં આવી, જેથી લોકો એકબીજાને મારી નાખે તેવી તેને સત્તા આપવામાં આવી હતી. આ સવારને એ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ોટી તલવાર આપવામાં આવી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2026-06-03T13:38:35Z</dcterms:created>
  <dcterms:modified xsi:type="dcterms:W3CDTF">2026-06-03T13:38:35Z</dcterms:modified>
  <dc:title>வெளி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