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மூன்றாம் முத்திரையை உடைத்தபோது, மூன்றாம் ஜீவனானது: நீ வந்துபார் என்று சொல்லக்கேட்டேன். நான் பார்த்தபோது, இதோ, ஒரு கறுப்புக்குதிரையைக் கண்டேன்; அதின்மேல் ஏறியிருந்தவன் ஒரு தராசைத் தன் கையிலே பிடித்திருந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ஒரு பணத்துக்கு ஒருபடி கோதுமையென்றும், ஒரு பணத்துக்கு மூன்றுபடி வாற்கோதுமையென்றும், எண்ணெயையும் திராட்சரசத்தையும் சேதப்படுத்தாதே என்றும், நான்கு ஜீவன்களின் மத்தியிலிருந்து உண்டான சத்தத்தைக் கே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, ஒரு பணத்துக்கு ஒருபடி கோதுமையென்றும், ஒரு பணத்துக்கு மூன்றுபடி வாற்கோதுமையென்றும், எண்ணெயையும் திராட்சரசத்தையும் சேதப்படுத்தாதே என்றும், நான்கு ஜீவன்களின் மத்தியிலிருந்து உண்டான சத்தத்தைக் கேட்ட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நாலாம் முத்திரையை உடைத்தபோது, நாலாம் ஜீவனானது: நீ வந்துபார் என்று சொல்லுஞ் சத்தத்தைக் கேட்ட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பார்த்தபோது, இதோ, மங்கினநிறமுள்ள ஒரு குதிரையைக் கண்டேன்; அதின்மேல் ஏறியிருந்தவனுக்கு மரணம் என்று பெயர்; பாதாளம் அவன்பின் சென்றது. பட்டயத்தினாலும், பஞ்சத்தினாலும், சாவினாலும், பூமியின் துஷ்டமிருகங்களினாலும், பூமியின் காற்பங்கிலுள்ளவர்களைக் கொலைசெய்யும்படியான அதிகாரம் அவைகளுக்குக் கொடுக்க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பார்த்தபோது, இதோ, மங்கினநிறமுள்ள ஒரு குதிரையைக் கண்டேன்; அதின்மேல் ஏறியிருந்தவனுக்கு மரணம் என்று பெயர்; பாதாளம் அவன்பின் சென்றது. பட்டயத்தினாலும், பஞ்சத்தினாலும், சாவினாலும், பூமியின் துஷ்டமிருகங்களினாலும், பூமியின் காற்பங்கிலுள்ளவர்களைக் கொலைசெய்யும்படியான அதிகாரம் அவைகளுக்குக் கொடுக்க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ஐந்தாம் முத்திரையை உடைத்தபோது, தேவவசனத்தினிமித்தமும் தாங்கள் கொடுத்த சாட்சியினிமித்தமும் கொல்லப்பட்டவர்களுடைய ஆத்துமாக்களைப் பலிபீடத்தின்கீழே கண்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 ஐந்தாம் முத்திரையை உடைத்தபோது, தேவவசனத்தினிமித்தமும் தாங்கள் கொடுத்த சாட்சியினிமித்தமும் கொல்லப்பட்டவர்களுடைய ஆத்துமாக்களைப் பலிபீடத்தின்கீழே கண்ட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: பரிசுத்தமும் சத்தியமுமுள்ள ஆண்டவரே, தேவரீர் பூமியின்மேல் குடியிருக்கிறவர்களிடத்தில் எங்கள் இரத்தத்தைக்குறித்து எதுவரைக்கும் நியாயத்தீர்ப்புச்செய்யாமலும் பழிவாங்காமலும் இருப்பீர் என்று மகா சத்தமிட்டுக் கூப்பி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: பரிசுத்தமும் சத்தியமுமுள்ள ஆண்டவரே, தேவரீர் பூமியின்மேல் குடியிருக்கிறவர்களிடத்தில் எங்கள் இரத்தத்தைக்குறித்து எதுவரைக்கும் நியாயத்தீர்ப்புச்செய்யாமலும் பழிவாங்காமலும் இருப்பீர் என்று மகா சத்தமிட்டுக் கூப்பிட்ட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ட்டுக்குட்டியானவர் முத்திரைகளில் ஒன்றை உடைக்கக்கண்டேன். அப்பொழுது நான்கு ஜீவன்களில் ஒன்று என்னை நோக்கி: நீ வந்து பார் என்று இடிமுழக்கம்போன்ற சத்தமாய்ச் சொல்லக்கேட்ட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ஒவ்வொருவருக்கும் வெள்ளை அங்கிகள் கொடுக்கப்பட்டது; அன்றியும், அவர்கள் தங்களைப்போலக் கொலைசெய்யப்படப்போகிறவர்களாகிய தங்கள் உடன்பணிவிடைக்காரரையும் தங்கள் சகோதரருமானவர்களின் தொகை நிறைவாகுமளவும் இன்னுங்கொஞ்சக்காலம் இளைப்பாறவேண்டும் என்று அவர்களுக்குச் சொல்லப்பட்ட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கள் ஒவ்வொருவருக்கும் வெள்ளை அங்கிகள் கொடுக்கப்பட்டது; அன்றியும், அவர்கள் தங்களைப்போலக் கொலைசெய்யப்படப்போகிறவர்களாகிய தங்கள் உடன்பணிவிடைக்காரரையும் தங்கள் சகோதரருமானவர்களின் தொகை நிறைவாகுமளவும் இன்னுங்கொஞ்சக்காலம் இளைப்பாறவேண்டும் என்று அவர்களுக்குச் சொல்லப்ப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ஆறாம் முத்திரையை உடைக்கக்கண்டேன்; இதோ, பூமி மிகவும் அதிர்ந்தது; சூரியன் கறுப்புக் கம்பளியைப்போலக் கறுத்தது; சந்திரன் இரத்தம்போல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ஆறாம் முத்திரையை உடைக்கக்கண்டேன்; இதோ, பூமி மிகவும் அதிர்ந்தது; சூரியன் கறுப்புக் கம்பளியைப்போலக் கறுத்தது; சந்திரன் இரத்தம்போலாய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்திமரமானது பெருங்காற்றினால் அசைக்கப்படும்போது, அதின் காய்கள் உதிருகிறதுபோல, வானத்தின் நட்சத்திரங்களும் பூமியிலே விழ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னமும் சுருட்டப்பட்ட புஸ்தகம்போலாகி விலகிப்போயிற்று; மலைகள் தீவுகள் யாவும் தங்கள் இடங்களைவிட்டு அகன்றுபோயின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ானமும் சுருட்டப்பட்ட புஸ்தகம்போலாகி விலகிப்போயிற்று; மலைகள் தீவுகள் யாவும் தங்கள் இடங்களைவிட்டு அகன்றுபோயின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ூமியின் ராஜாக்களும், பெரியோர்களும், ஐசுவரியவான்களும், சேனைத்தலைவர்களும், பலவான்களும், அடிமைகள் யாவரும், சுயாதீனர் யாவரும், பர்வதங்களின் குகைகளிலும் கன்மலைகளிலும் ஒளித்துக்கொண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ூமியின் ராஜாக்களும், பெரியோர்களும், ஐசுவரியவான்களும், சேனைத்தலைவர்களும், பலவான்களும், அடிமைகள் யாவரும், சுயாதீனர் யாவரும், பர்வதங்களின் குகைகளிலும் கன்மலைகளிலும் ஒளித்துக்கொண்ட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ர்வதங்களையும் கன்மலைகளையும் நோக்கி: நீங்கள் எங்கள்மேல் விழுந்து, சிங்காசனத்தின்மேல் வீற்றிருக்கிறவருடைய முகத்திற்கும், ஆட்டுக்குட்டியானவருடைய கோபத்திற்கும் எங்களை மறைத்துக்கொள்ளுங்கள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ட்டுக்குட்டியானவர் முத்திரைகளில் ஒன்றை உடைக்கக்கண்டேன். அப்பொழுது நான்கு ஜீவன்களில் ஒன்று என்னை நோக்கி: நீ வந்து பார் என்று இடிமுழக்கம்போன்ற சத்தமாய்ச் சொல்லக்கேட்ட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ர்வதங்களையும் கன்மலைகளையும் நோக்கி: நீங்கள் எங்கள்மேல் விழுந்து, சிங்காசனத்தின்மேல் வீற்றிருக்கிறவருடைய முகத்திற்கும், ஆட்டுக்குட்டியானவருடைய கோபத்திற்கும் எங்களை மறைத்துக்கொள்ளுங்கள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ோபாக்கினையின் மகா நாள் வந்துவிட்டது, யார் நிலைநிற்கக்கூடும் என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ுடைய கோபாக்கினையின் மகா நாள் வந்துவிட்டது, யார் நிலைநிற்கக்கூடும் என்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பார்த்தபோது, இதோ, ஒரு வெள்ளைக்குதிரையைக் கண்டேன்; அதின்மேல் ஏறியிருந்தவன் வில்லைப் பிடித்திருந்தான்; அவனுக்கு ஒரு கிரீடங் கொடுக்கப்பட்டது; அவன் ஜெயிக்கிறவனாகவும் ஜெயிப்பவனாகவும் புறப்ப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பார்த்தபோது, இதோ, ஒரு வெள்ளைக்குதிரையைக் கண்டேன்; அதின்மேல் ஏறியிருந்தவன் வில்லைப் பிடித்திருந்தான்; அவனுக்கு ஒரு கிரீடங் கொடுக்கப்பட்டது; அவன் ஜெயிக்கிறவனாகவும் ஜெயிப்பவனாகவும் புறப்ப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இரண்டாம் முத்திரையை உடைத்தபோது, இரண்டாம் ஜீவனானது: நீ வந்துபார் என்று சொல்லக்கேட்ட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ிவப்பான வேறொரு குதிரை புறப்பட்டது; அதின்மேல் ஏறியிருந்தவனுக்கு, பூமியிலுள்ளவர்கள் ஒருவரையொருவர் கொலைசெய்யத்தக்கதாகச் சமாதானத்தைப் பூமியிலிருந்தெடுத்துப்போடும்படியான அதிகாரம் கொடுக்கப்பட்டது; ஒரு பெரிய பட்டயமும் அவனுக்குக் கொடுக்கப்பட்ட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ிவப்பான வேறொரு குதிரை புறப்பட்டது; அதின்மேல் ஏறியிருந்தவனுக்கு, பூமியிலுள்ளவர்கள் ஒருவரையொருவர் கொலைசெய்யத்தக்கதாகச் சமாதானத்தைப் பூமியிலிருந்தெடுத்துப்போடும்படியான அதிகாரம் கொடுக்கப்பட்டது; ஒரு பெரிய பட்டயமும் அவனுக்குக் கொடுக்கப்பட்ட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 மூன்றாம் முத்திரையை உடைத்தபோது, மூன்றாம் ஜீவனானது: நீ வந்துபார் என்று சொல்லக்கேட்டேன். நான் பார்த்தபோது, இதோ, ஒரு கறுப்புக்குதிரையைக் கண்டேன்; அதின்மேல் ஏறியிருந்தவன் ஒரு தராசைத் தன் கையிலே பிடித்த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ుఱ్ఱము కనబడెను; దానిమీద ఒకడు త్రాసుచేత పట్టుకొని కూర్చుండి 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రియు దేనార మునకు6 ఒక సేరు గోధుమలనియు, దేనారమునకు మూడు సేర్ల యవలనియు, నూనెను ద్రాక్షారస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డుచేయ వద్దనియు, ఆ నాలుగు జీవులమధ్య ఒక స్వరము పలికినట్టు నాకు వి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ఆయన నాలుగవ ముద్రను విప్పినప్పుడురమ్ము అని నాలుగవ జీవి చెప్ప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ప్పుడు నేను చూడగా, ఇదిగో పాండుర వర్ణముగల ఒక గుఱ్ఱము కనబడెను; దాని మీద కూర్చున్నవాని పే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త్యువు. పాతాళ లోకము వానిని వెంబడించెను. ఖడ్గమువలనను కరవువలనను 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ఆయన అయిదవ ముద్రను విప్పినప్పుడు, దేవుని వాక్యము నిమిత్తమును, తాము ఇచ్చిన సాక్ష్యము నిమిత్త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ధింపబడినవారి ఆత్మలను బలిపీఠము క్రింద చూచి 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రునాథా, సత్యస్వరూపీ, పరిశుద్ధుడా, యెందాక తీర్పు తీర్చకయు, మా రక్తము నిమిత్తము భూని వాసుల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తిదండన చేయకయు ఉందువని బిగ్గరగా కేకలువేస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 గొఱ్ఱపిల్ల ఆ యేడు ముద్రలలో మొదటిదానిని విప్పినప్పుడు నేను చూడగా ఆ నాలుగు జీవులలో ఒకటిరమ్ము అని3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తెల్లని వస్త్రము వారిలో ప్రతివాని కియ్య బడెను; మరియు--వారివలెనే చంపబడబోవువారి సహ దాసులయొక్క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ులయొక్కయు లెక్క పూర్తియగువరకు ఇంక కొంచెము కాలము విశ్రమింపవలెనని వారితో చెప్ప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ఆయన ఆరవ ముద్రను విప్పినప్పుడు నేను చూడగాపెద్ద భూకంపము కలిగెను. సూర్యుడు కంబళివలె నలు పాయ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ంద్రబింబమంతయు రక్తవర్ణమాయె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పెద్ద గాలిచేత ఊగులాడు అంజూరపు చెట్టునుండి అకాలపు కాయలు రాలినట్టు ఆకాశ నక్షత్రములు భూమిమీదరా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ఆకాశమండలము చుట్టబడిన గ్రంథము వలెనై తొలగిపోయెను. ప్రతికొండయు ప్రతిద్వీపమును వాటివా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థానములు త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భూరాజులును, ఘనులును, సవాస్రాధిపతులును, ధనికులును, బలిష్ఠులును, ప్రతి దాసుడును, ప్ర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్వతంత్రుడును కొండ గుహలలో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బండల సందులలోను దాగుకొనిసింహాసనాసీనుడై యున్న వానియొక్కయు గొఱ్ఱపిల్లయొక్కయు ఉగ్రత మహాది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రుమువంటి స్వరముతో చెప్పుట వి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ెను; దానికి తాళజాలినవాడెవడ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మీరు మామీద పడి ఆయన సన్నిధికిని గొఱ్ఱపిల్ల ఉగ్రతకును మమ్మును మరుగు చేయుడి అని పర్వతములతోను బం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ోను చెప్ప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రియు నేను చూడగా, ఇదిగో ఒక తెల్లనిగుఱ్ఱము కనబడెను; దానిమీద ఒకడు విల్లుపట్టుకొని కూర్చ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ండెను. అతనికి ఒక కిరీట మియ్యబడెను; అతడు జయించుచు, జయించుటకు బయలు వెళ్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ఆయన రెండవ ముద్రను విప్పినప్పుడురమ్ము అని రెండవ జీవి చెప్పుట విం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అప్పుడు ఎఱ్ఱనిదైన వేరొక గుఱ్ఱము బయలువెళ్ళెను; మనుష్యులు ఒకని ఒకడు చంపు కొనునట్లు భూలోకము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మాధానము లేకుండ చేయుటకు ఈ గుఱ్ఱముమీద కూర్చున్నవానికి అధికార మి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ఆయన మూడవ ముద్రను విప్పినప్పుడు రమ్ము అని మూడవ జీవి చెప్పుట వింటిని. నేను చూడగా, ఇదిగో ఒక నల్ల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வெளி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2026-07-31T18:38:00Z</dcterms:created>
  <dcterms:modified xsi:type="dcterms:W3CDTF">2026-07-31T18:38:00Z</dcterms:modified>
  <dc:title>வெளி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