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் புரண்டு வரும்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ற்ற பாரங்கள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தேவன் எ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ிசுவாச சோதன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ிடும்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்ந்திட தேவன் உ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இருப்பவன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ில் இருப்பவர் பெரி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்டத்தை முட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ீடத்தை சூ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எண்ணி துதி செய்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டுவார் உய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ண்ணீர் மா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ெதிராகவேஆயுதம் வாய்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ழை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ாசர்க்கு நீத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டங்காத கிருபைகள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தாங்கும் தம் பு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இயேசுவி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நோக்கும் எதிர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ுன்பே பதர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் காக்கும் க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மூடி மறை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2026-07-30T21:59:47Z</dcterms:created>
  <dcterms:modified xsi:type="dcterms:W3CDTF">2026-07-30T21:59:47Z</dcterms:modified>
  <dc:title>துதிப் பாடல்கள் : 825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