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presProps" Target="presProps.xml"/>
  <Relationship Id="rId66" Type="http://schemas.openxmlformats.org/officeDocument/2006/relationships/viewProps" Target="viewProps.xml"/>
  <Relationship Id="rId6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லாமின் புத்திரரில் அதலியாவின் குமாரனாகிய எஷாயாவும், அவனோடேகூட எழுபது ஆண்மக்கள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ெப்பதியாவின் புத்திரரில் மிகவேலின் குமாரனாகிய செப்பதியாவும், அவனோடேகூட எண்பது ஆண்மக்கள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வாபின் புத்திரரில் யெகியேலின் குமாரனாகிய ஒபதியாவும், அவனோடேகூட இருநூற்றுப் பதினெட்டு ஆண்மக்கள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ெலோமித்தின் புத்திரரில் யொசிபியாவின் குமாரனும், அவனோடேகூட நூற்றறுபது ஆண்மக்கள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ெயாயின் புத்திரரில் பெயாயின் குமாரனாகிய சகரியாவும், அவனோடேகூட இருபத்தெட்டு ஆண்மக்கள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ஸ்காதின் புத்திரரில் காத்தானின் குமாரனாகிய யோகனானும் அவனோடேகூட நூற்றுப்பத்து ஆண்மக்கள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ோனிகாமின் கடைசிப்புத்திரரான எலிபேலேத், ஏயெல், செமாயா என்னும் நாமங்களுள்ளவர்களும், அவர்களோடேகூட அறுபது ஆண்மக்கள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ோனிகாமின் கடைசிப்புத்திரரான எலிபேலேத், ஏயெல், செமாயா என்னும் நாமங்களுள்ளவர்களும், அவர்களோடேகூட அறுபது ஆண்மக்கள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க்வாயின் புத்திரரில் ஊத்தாயும், சபூதும், அவர்களோடேகூட எழுபது ஆண்மக்களும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ர்களை நான் அகாவாவுக்கு ஓடுகிற நதியண்டையிலே கூட்டிக்கொண்டுபோனேன்; அங்கே மூன்றுநாள் தங்கியிருந்தோம்; நான் ஜனங்களையும் ஆசாரியரையும் பார்வையிடும்போது, லேவியின் புத்திரரில் ஒருவரையும் அங்கே காணவில்லை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ர்தசஷ்டா ராஜா அரசாளும் காலத்தில் பாபிலோனிலிருந்து என்னோடேகூட வந்த தங்கள் பிதாக்கள் வம்சங்களின் தலைவரும் அவர்கள் வம்ச அட்டவணைகளுமாவன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ர்களை நான் அகாவாவுக்கு ஓடுகிற நதியண்டையிலே கூட்டிக்கொண்டுபோனேன்; அங்கே மூன்றுநாள் தங்கியிருந்தோம்; நான் ஜனங்களையும் ஆசாரியரையும் பார்வையிடும்போது, லேவியின் புத்திரரில் ஒருவரையும் அங்கே காணவில்லை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நான் எலியேசர், அரியேல், செமாயா, எல்நாத்தான், யாரிப், எல்நாத்தான், நாத்தான், சகரியா, மிசுல்லாம் என்னும் தலைவரையும், யோயாரிப், எல்நாத்தான் என்னும் புத்திமான்களையும் அழைப்பித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நான் எலியேசர், அரியேல், செமாயா, எல்நாத்தான், யாரிப், எல்நாத்தான், நாத்தான், சகரியா, மிசுல்லாம் என்னும் தலைவரையும், யோயாரிப், எல்நாத்தான் என்னும் புத்திமான்களையும் அழைப்பித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சிப்பியா என்னும் ஸ்தலத்திலிருக்கிற தலைவனாகிய இத்தோவிடத்திற்குச் செய்தி கொண்டுபோக அவர்களுக்குக் கற்பித்து, நமது தேவனுடைய ஆலயத்துப் பணிவிடைக்காரரை எங்களிடத்திற்கு அழைத்துவரும்படி அவர்கள் கசிப்பியா என்னும் ஸ்தலத்திலிருக்கிற தங்கள் சகோதரனாகிய இத்தோவுக்கும், நிதனீமியருக்கும் சொல்லவேண்டிய வார்த்தைகளைச் சொல்லிக்கொடுத்த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சிப்பியா என்னும் ஸ்தலத்திலிருக்கிற தலைவனாகிய இத்தோவிடத்திற்குச் செய்தி கொண்டுபோக அவர்களுக்குக் கற்பித்து, நமது தேவனுடைய ஆலயத்துப் பணிவிடைக்காரரை எங்களிடத்திற்கு அழைத்துவரும்படி அவர்கள் கசிப்பியா என்னும் ஸ்தலத்திலிருக்கிற தங்கள் சகோதரனாகிய இத்தோவுக்கும், நிதனீமியருக்கும் சொல்லவேண்டிய வார்த்தைகளைச் சொல்லிக்கொடுத்த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எங்கள்மேலிருந்த எங்கள் தேவனுடைய தயையுள்ள கரத்தின்படியே இஸ்ரவேலுக்குப் பிறந்த லேவியின் குமாரனாகிய மகேலியின்புத்திரரில் புத்தியுள்ள மனுஷனாகிய செரபியாவும் அவன் குமாரரும் சகோதரருமான பதினெட்டுப்பேரைய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எங்கள்மேலிருந்த எங்கள் தேவனுடைய தயையுள்ள கரத்தின்படியே இஸ்ரவேலுக்குப் பிறந்த லேவியின் குமாரனாகிய மகேலியின்புத்திரரில் புத்தியுள்ள மனுஷனாகிய செரபியாவும் அவன் குமாரரும் சகோதரருமான பதினெட்டுப்பேரைய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எங்கள்மேலிருந்த எங்கள் தேவனுடைய தயையுள்ள கரத்தின்படியே இஸ்ரவேலுக்குப் பிறந்த லேவியின் குமாரனாகிய மகேலியின்புத்திரரில் புத்தியுள்ள மனுஷனாகிய செரபியாவும் அவன் குமாரரும் சகோதரருமான பதினெட்டுப்பேரைய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ெராரியரின் புத்திரரில் அஷபியாவும் அவனோடே எஷாயரவும் அவன் சகோதரரும் அவர்கள் குமாரருமான இருபதுபேரைய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ம் பிரபுக்களும் லேவியருக்குப் பணிவிடைக்காரராக வைத்த நிதனீமியரில் இருநூற்று இருபதுபேரையும், எங்களிடத்தில் அழைத்துக்கொண்டுவந்தார்கள்; அவர்கள் எல்லாருடைய பேர்களும் குறிக்கப்பட்டன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ர்தசஷ்டா ராஜா அரசாளும் காலத்தில் பாபிலோனிலிருந்து என்னோடேகூட வந்த தங்கள் பிதாக்கள் வம்சங்களின் தலைவரும் அவர்கள் வம்ச அட்டவணைகளுமாவன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ம் பிரபுக்களும் லேவியருக்குப் பணிவிடைக்காரராக வைத்த நிதனீமியரில் இருநூற்று இருபதுபேரையும், எங்களிடத்தில் அழைத்துக்கொண்டுவந்தார்கள்; அவர்கள் எல்லாருடைய பேர்களும் குறிக்கப்பட்டன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நாங்கள் எங்கள் தேவனுக்கு முன்பாக எங்களைத் தாழ்த்துகிறதற்கும், எங்களுக்காகவும் எங்கள் பிள்ளைகளுக்காகவும் எங்கள் சகல பொருள்களுக்காகவும் செவ்வையான வழியைத் தேடுகிறதற்கும், நான் அங்கே அந்த அகாவா நதியண்டையிலே உபவாசத்தைக் கூறின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நாங்கள் எங்கள் தேவனுக்கு முன்பாக எங்களைத் தாழ்த்துகிறதற்கும், எங்களுக்காகவும் எங்கள் பிள்ளைகளுக்காகவும் எங்கள் சகல பொருள்களுக்காகவும் செவ்வையான வழியைத் தேடுகிறதற்கும், நான் அங்கே அந்த அகாவா நதியண்டையிலே உபவாசத்தைக் கூறின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ழியிலே சத்துருவை விலக்கி எங்களுக்குத் துணைசெய்யும்படிக்கு, நான் ராஜாவினிடத்தில் சேவகரையும் குதிரைவீரரையும் கேட்க வெட்கப்பட்டிருந்தேன்; எங்கள் தேவனுடையகரம் தம்மைத் தேடுகிறவர்கள் எல்லார்மேலும் அவர்களுக்கு நன்மையாக இருக்கிறதென்றும், அவருடைய வல்லமையும் அவருடைய கோபமும் அவரைவிட்டு விலகுகிறவர்கள் எல்லார்மேலும் இருக்கிறதென்றும், நாங்கள் ராஜாவுக்குச் சொல்லியிருந்தோ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ழியிலே சத்துருவை விலக்கி எங்களுக்குத் துணைசெய்யும்படிக்கு, நான் ராஜாவினிடத்தில் சேவகரையும் குதிரைவீரரையும் கேட்க வெட்கப்பட்டிருந்தேன்; எங்கள் தேவனுடையகரம் தம்மைத் தேடுகிறவர்கள் எல்லார்மேலும் அவர்களுக்கு நன்மையாக இருக்கிறதென்றும், அவருடைய வல்லமையும் அவருடைய கோபமும் அவரைவிட்டு விலகுகிறவர்கள் எல்லார்மேலும் இருக்கிறதென்றும், நாங்கள் ராஜாவுக்குச் சொல்லியிருந்தோ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ழியிலே சத்துருவை விலக்கி எங்களுக்குத் துணைசெய்யும்படிக்கு, நான் ராஜாவினிடத்தில் சேவகரையும் குதிரைவீரரையும் கேட்க வெட்கப்பட்டிருந்தேன்; எங்கள் தேவனுடையகரம் தம்மைத் தேடுகிறவர்கள் எல்லார்மேலும் அவர்களுக்கு நன்மையாக இருக்கிறதென்றும், அவருடைய வல்லமையும் அவருடைய கோபமும் அவரைவிட்டு விலகுகிறவர்கள் எல்லார்மேலும் இருக்கிறதென்றும், நாங்கள் ராஜாவுக்குச் சொல்லியிருந்தோ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நாங்கள் உபவாசம்பண்ணி, எங்கள் தேவனிடத்திலே அதைத் தேடினோம்; எங்கள் விண்ணப்பத்தைக் கேட்டருளின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நாங்கள் உபவாசம்பண்ணி, எங்கள் தேவனிடத்திலே அதைத் தேடினோம்; எங்கள் விண்ணப்பத்தைக் கேட்டருளின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நான் ஆசாரியரின் தலைவரிலே பன்னிரண்டுபேராகிய செரெபியாவையும், அஷபியாவையும், அவர்கள் சகோதரரிலே பத்துப்பேரையும் பிரித்தெடுத்த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நான் ஆசாரியரின் தலைவரிலே பன்னிரண்டுபேராகிய செரெபியாவையும், அஷபியாவையும், அவர்கள் சகோதரரிலே பத்துப்பேரையும் பிரித்தெடுத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ெகாசின் புத்திரரில் கெர்சோம், இத்தாமாரின் புத்திரரில் தானியேல் தாவீதின் புத்திரரில் அத்தூஸ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ாஜாவும், அவருடைய ஆலோசனைக்காரரும், அவருடைய பிரபுக்களும், அங்கேயிருந்த சகல இஸ்ரவேலரும், எங்கள் தேவனுடைய ஆலயத்துக்கென்று எடுத்துக்கொடுத்த காணிக்கையாகிய வெள்ளியையும், பொன்னையும், பணிமுட்டுகளையும் அவர்களிடத்தில் நிறுத்துக் கொடுத்த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ாஜாவும், அவருடைய ஆலோசனைக்காரரும், அவருடைய பிரபுக்களும், அங்கேயிருந்த சகல இஸ்ரவேலரும், எங்கள் தேவனுடைய ஆலயத்துக்கென்று எடுத்துக்கொடுத்த காணிக்கையாகிய வெள்ளியையும், பொன்னையும், பணிமுட்டுகளையும் அவர்களிடத்தில் நிறுத்துக் கொடுத்த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கையிலே நான் அறுநூற்று ஐம்பது தாலந்து வெள்ளியையும், நூறுதாலந்து நிறையான வெள்ளிப் பணிமுட்டுகளையும், நூறுதாலந்து பொன்னையும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யிரம் தங்கக்காசு பெறுமான இருபது பொற்கிண்ணங்களையும், பொன்னைப்போல எண்ணப்பட்ட பளபளப்பான இரண்டு நல்ல வெண்கலப்பாத்திரங்களையும் நிறுத்துக்கொடுத்த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யிரம் தங்கக்காசு பெறுமான இருபது பொற்கிண்ணங்களையும், பொன்னைப்போல எண்ணப்பட்ட பளபளப்பான இரண்டு நல்ல வெண்கலப்பாத்திரங்களையும் நிறுத்துக்கொடுத்த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ை நோக்கி: நீங்கள் கர்த்தருக்குப் பரிசுத்தமானவர்கள்; இந்தப்பணிமுட்டுகளும், உங்கள் பிதாக்களுடைய தேவனாகிய கர்த்தருக்கு மனஉற்சாகமாய்ச் செலுத்தப்பட்ட இந்த வெள்ளியும், இந்தப் பொன்னும் பரிசுத்தமானவை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ை நோக்கி: நீங்கள் கர்த்தருக்குப் பரிசுத்தமானவர்கள்; இந்தப்பணிமுட்டுகளும், உங்கள் பிதாக்களுடைய தேவனாகிய கர்த்தருக்கு மனஉற்சாகமாய்ச் செலுத்தப்பட்ட இந்த வெள்ளியும், இந்தப் பொன்னும் பரிசுத்தமானவை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ங்கள் அதை எருசலேமிலிருக்கிற தேவனுடைய ஆலயத்தின் அறைகளில் ஆசாரியர் லேவியருடைய பிரபுக்களுக்கும் இஸ்ரவேலுடைய வம்சத்தலைவர்களுக்கும் முன்பாக நிறுத்து ஒப்புவிக்குமட்டும் விழிப்பாயிருந்து, அதைக் காத்துக்கொள்ளுங்கள் என்ற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ங்கள் அதை எருசலேமிலிருக்கிற தேவனுடைய ஆலயத்தின் அறைகளில் ஆசாரியர் லேவியருடைய பிரபுக்களுக்கும் இஸ்ரவேலுடைய வம்சத்தலைவர்களுக்கும் முன்பாக நிறுத்து ஒப்புவிக்குமட்டும் விழிப்பாயிருந்து, அதைக் காத்துக்கொள்ளுங்கள் என்ற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ங்கள் அதை எருசலேமிலிருக்கிற தேவனுடைய ஆலயத்தின் அறைகளில் ஆசாரியர் லேவியருடைய பிரபுக்களுக்கும் இஸ்ரவேலுடைய வம்சத்தலைவர்களுக்கும் முன்பாக நிறுத்து ஒப்புவிக்குமட்டும் விழிப்பாயிருந்து, அதைக் காத்துக்கொள்ளுங்கள் என்ற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ெகாசின் புத்திரரில் கெர்சோம், இத்தாமாரின் புத்திரரில் தானியேல் தாவீதின் புத்திரரில் அத்தூஸ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டியே அந்த ஆசாரியரும் லேவியரும், அந்த வெள்ளியையும் பொன்னையும் பணிமுட்டுகளையும் எருசலேமிலிருக்கிற எங்கள் தேவனுடைய ஆலயத்துக்குக் கொண்டுபோகும்படிக்கு, நிறுத்து வாங்கிக்கொண்ட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ங்கள் எருசலேமுக்குப்போக, முதலாம் மாதம் பன்னிரண்டாந்தேதியிலே, அகாவா நதியைவிட்டுப் பயணம் புறப்பட்டோம்; எங்கள் தேவனுடைய கரம் எங்களது, வழியிலே சத்துருவின் கைக்கும், பதிவிருக்கிறவர்களின் கைக்கும் எங்களைத் தப்புவித்த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ங்கள் எருசலேமுக்குப்போக, முதலாம் மாதம் பன்னிரண்டாந்தேதியிலே, அகாவா நதியைவிட்டுப் பயணம் புறப்பட்டோம்; எங்கள் தேவனுடைய கரம் எங்களது, வழியிலே சத்துருவின் கைக்கும், பதிவிருக்கிறவர்களின் கைக்கும் எங்களைத் தப்புவித்த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ங்கள் எருசலேமுக்கு வந்து, அங்கே மூன்றுநாள் இருந்தபின்பு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ாலாம் நாளிலே அந்த வெள்ளியும் பொன்னும் பணிமுட்டுகளும், எங்கள் தேவனுடைய ஆலயத்தில் ஆசாரியனாகிய உரியாவின் குமாரன் மெரேமேத்தின் கையிலும், பினெகாசின் குமாரன் எலெயாசாரின் கையிலும், எல்லாவற்றிற்கும் இருந்த நிறையின்படி அதையும் நிறுத்து, ஒப்புவிக்கப்பட்டது; யெசுவாவின் குமாரன் யோசபாத்தும், பின்னூயின் குமாரன் நொவதிவும் என்கிற லேவியரும் அவர்களோடேகூட இருந்த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ாலாம் நாளிலே அந்த வெள்ளியும் பொன்னும் பணிமுட்டுகளும், எங்கள் தேவனுடைய ஆலயத்தில் ஆசாரியனாகிய உரியாவின் குமாரன் மெரேமேத்தின் கையிலும், பினெகாசின் குமாரன் எலெயாசாரின் கையிலும், எல்லாவற்றிற்கும் இருந்த நிறையின்படி அதையும் நிறுத்து, ஒப்புவிக்கப்பட்டது; யெசுவாவின் குமாரன் யோசபாத்தும், பின்னூயின் குமாரன் நொவதிவும் என்கிற லேவியரும் அவர்களோடேகூட இருந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ந்த நிறையெல்லாம் அக்காலத்தில் எழுதப்பட்ட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ந்த நிறையெல்லாம் அக்காலத்தில் எழுதப்பட்ட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ிறைப்பட்டு மீண்டவர்கள் இஸ்ரவேலின் தேவனுக்குச் சர்வாங்க தகனபலிகளாக இஸ்ரவேல் அனைத்தினிமித்தம் பன்னிரண்டு காளைகளையும் தொண்ணூற்றாறு ஆட்டுக்கடாக்களையும், எழுபத்தேழு ஆட்டுக்குட்டிகளையும், பாவநிவாரணத்துக்காகப் பன்னிரண்டு வெள்ளாட்டுக்கடாக்களையும் பலியிட்டு அவையெல்லாம் கர்த்தருக்குச் சர்வாங்க தகனபலியாகச் செலுத்தின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ிறைப்பட்டு மீண்டவர்கள் இஸ்ரவேலின் தேவனுக்குச் சர்வாங்க தகனபலிகளாக இஸ்ரவேல் அனைத்தினிமித்தம் பன்னிரண்டு காளைகளையும் தொண்ணூற்றாறு ஆட்டுக்கடாக்களையும், எழுபத்தேழு ஆட்டுக்குட்டிகளையும், பாவநிவாரணத்துக்காகப் பன்னிரண்டு வெள்ளாட்டுக்கடாக்களையும் பலியிட்டு அவையெல்லாம் கர்த்தருக்குச் சர்வாங்க தகனபலியாகச் செலுத்தி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ாரோஷின் புத்திரரில் ஒருவனான செக்கனியாவின் புத்திரரில் சகரியாவும் அவனோடேகூட வம்ச அட்டவணையில் எழுதியிருக்கிற நூற்றைம்பது ஆண்மக்களும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ிறைப்பட்டு மீண்டவர்கள் இஸ்ரவேலின் தேவனுக்குச் சர்வாங்க தகனபலிகளாக இஸ்ரவேல் அனைத்தினிமித்தம் பன்னிரண்டு காளைகளையும் தொண்ணூற்றாறு ஆட்டுக்கடாக்களையும், எழுபத்தேழு ஆட்டுக்குட்டிகளையும், பாவநிவாரணத்துக்காகப் பன்னிரண்டு வெள்ளாட்டுக்கடாக்களையும் பலியிட்டு அவையெல்லாம் கர்த்தருக்குச் சர்வாங்க தகனபலியாகச் செலுத்தின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ின்பு ராஜாவின் சன்னதுகளை நதிக்கு இப்புறத்திலிருக்கிற ராஜாவின தேசாதிபதிகளுக்கும் அதிகாரிகளுக்கும் ஒப்புவித்தார்கள்; அப்பொழுது அவர்கள் ஜனங்களுக்கும் தேவனுடைய ஆலயத்துக்கும் உதவியாயிருந்த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ின்பு ராஜாவின் சன்னதுகளை நதிக்கு இப்புறத்திலிருக்கிற ராஜாவின தேசாதிபதிகளுக்கும் அதிகாரிகளுக்கும் ஒப்புவித்தார்கள்; அப்பொழுது அவர்கள் ஜனங்களுக்கும் தேவனுடைய ஆலயத்துக்கும் உதவியாயிரு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ாகரத்மோவாபின் புத்திரரில் செரகியாவின் குமாரனாகிய எலியோனாயும், அவனோடேகூட இருநூறு ஆண்மக்கள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ெக்கனியாவின் புத்திரரில் யகசியேலின் குமாரனும், அவனோடேகூட முந்நூறு ஆண்மக்கள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ினின் புத்திரரில் யோனத்தானின் குமாரனாகிய ஏபேதும், அவனோடேகூட ஐம்பது ஆண்மக்கள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એલામના વંશજોમાંના અથાલ્યાનો પુત્ર યશાયા; તેની સાથે સિત્તેર પુરુષો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શફાટયાના વંશજોમાંના મિખાયેલનો પુત્ર ઝબાદ્યા; તેની સાથે 80 પુરુષો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યોઆબના વંશજોમાંના યહીએલનો પુત્ર ઓબાદ્યા; તેની સાથે218 પુરુષો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શલોમીથના વંશજોમાંના યોસિફયાનો પુત્ર તેની સાથે 160 પુરુષો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બેબાયના વંશજોમાનાં બેબાયનો પુત્ર ઝર્ખાયા; તેની સાથે 28 પુરુષો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અઝગાદના વંશજોમાંના હાક્કાટાનનો પુત્ર યોહાનાન; તેની સાથે એકસો દશ પુરુષો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છેલ્લા અદોનીકામના વંશજો હતા; તેઓનાં નામ આ છે: અલીફેલેટ, યેઉએલ, શમાયા, ને તેઓની સાથે 60 પુરુષ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બિગ્વાયના વંશજોમાંના ઉથાય તથા ઝાબ્બૂદ; તેઓની સાથે 70 પુરુષો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અમે નદીને કિનારે એકઠા થયા જે આહવા તરફ વહેતી અને ત્યાં ત્રણ દિવસ માટે પડાવ નાખ્યો. તે દરમ્યાન મે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આર્તાહશાસ્તા રાજાના શાસનકાળ દરમ્યાન બાબિલથી મારી સાથે જેઓ આવ્યા હતા તેઓના કુટુંબના વડવાઓના નામ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ંદીવાસમાંથી આવેલા લોકોની યાદી તપાસી તો મને ખબર પડી કે તેમાં યાજકો હતા પણ એક પણ લેવી નોંધાયો ન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ેથી મેં અલીએઝેર, અરીએલ, શમાયા, એલ્નાથાન, યારીબ, નાથાન ઝખાર્યા અને મશુલ્લામ તથા લેવી આગેવાનો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ડાવ્યા. વળી મેં યોયારીબ અને એલ્નાથાન બોધકોને પણ બોલાવ્યા, કારણકે તેઓ ખૂબ અભ્યાસી માણસો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અને તેમને આશ્શૂરના યહૂદી સમાજના આગેવાન ઇદ્દો પાસે મોકલ્યા, અને તેમની મારફતે ઇદ્દોને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શ્શૂરમાં રહેતા તેના જાતભાઇઓને અમારા દેવનાં મંદિર માટે સેવકો મોકલવા કહેવડાવ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અને અમારા પર દેવની કૃપા હતી. એટલે તેમણે અમારી પાસે નીચે પ્રમાણે સેવકો મોકલ્યા:ઇસ્રાએલના પુત્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ેવીના પુત્ર માહલીનો વંશજ શેરેબ્યા, તેના ભાઇઓ અને તેના પુત્રો, કુલ પુરુષો. શેરેબ્યા ખૂબ હોશિયાર માણ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મરારીના વંશજો હશાબ્યા અને યશાયા, તેના ભાઇઓ તથા તેઓના પુત્રો કુલ પુરુષ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દાઉદે તથા તેના સરદારોએ મંદિરની સેવાને માટે જે નથીનીમને નીમ્યા હતા, તેઓમાંના 220 ને; એ બધાનાં ના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ુજબ છ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ર્શાવેલા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અમે આહવા નદીને કિનારે હતા ત્યારે મેં ઉપવાસની જાહેરાત કરી, જેથી અમે અમારા દેવની આગળ પોતાને નમ્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નાવીએ; અમે પ્રાર્થના કરી કે તે અમારું, અમારા બાળકોનું તથા અમારા સામાનનું મુસાફરી દરમ્યાન રક્ષણ કર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શત્રુઓથી માર્ગમાં અમારું રક્ષણ કરવા માટે રાજા પાસે પાયદળના સૈનિકો અને ઘોડેસવારોની માગણી કરત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ને શરમ આવી. કારણ અમે રાજાને કહ્યું હતું કે, “જે કોઇ દેવની આરાધના કરે છે તેના પર દેવ પ્રસન્ન થાય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તેમનું કલ્યાણ કરે છે, પણ જે કોઇ તેના પ્રત્યે વિમુખ હોય છે તેના પર તેનો ભયંકર કોપ ઉતરે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આથી અમે ઉપવાસ કર્યો અને સુરક્ષિત મુસાફરી માટે દેવને પ્રાર્થના કરી, અને તેણે અમારી પ્રાર્થ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ંભળ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પછી મેં યાજકોમાંથી બાર આગેવાનોને પસંદ કર્યા, મેં શેરેબ્યાને, હશાબ્યાને તથા તેના ભાઇઓમાંથી દસ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સંદ કર્ય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ફીનહાસના વંશજોમાંનો ગેશોર્મ; ઇથામારના વંશજોમાંનો દાનિયેલ; દાઉદના વંશજોમાંનો શખાન્યાનો પુત્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મેં તે બધું સોનુ ચાંદી અને બીજી વસ્તુઓનું વજન કર્યુ જે રાજાએ, તેના સલાહકારોએ, અધિકારીઓએ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્યાં હાજર રહેલા બધાં ઇસ્રાએલીઓએ દેવના મંદિર માટે આપ્ય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મેં તેમને 22,100 કિલો ચાંદી, 3,400 કિલો વજનના ચાંદીના વાસણો, 3,400 કિલોગ્રામ સોન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સોનાનાં 20 ઘડાઓ, જેનું વજન 81/2 કિલોગ્રામ હતું, અને પિત્તળના બે વાસણો, જે સોના જેટલાં જ કિંમત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ાં તે આપ્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અને મેં તે યાજકોને કહ્યું, “તમે યહોવાને સમપિર્ત થયેલા છો, તેમ આ વાસણો પણ યહોવાને સમપિર્ત થયેલ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 આ સોનું અને ચાંદી તમારા પિતૃઓના દેવ યહોવાને સ્વેચ્છાએ ધરાવેલી ભેટ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મેં તેઓને કહ્યું, “આ ખજાનાને કાળજીપૂર્વક સંભાળજો; મંદિરે પહોંચો ત્યાં સુધી એનું રક્ષણ કરજ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્યાં યહોવાના મંદિરના ભંડારના ઓરડાઓમાં યાજકોના અને લેવીઓના આગેવાનો તથા યરૂશાલેમના ઇસ્રાએલીઓન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ુટુંબના વડાઓની સમક્ષ વજન કરીને સોંપી દેજ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ાટ્ટુ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આથી યાજકોએ અને લેવીઓએ યરૂશાલેમ દેવના મંદિરે લઇ જવા માટે ચાંદી, સોનું અને વાસણો સંભાળી લીધ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અમે પહેલા મહિનાને બારમે દિવસે આહવા નદીથી યરૂશાલેમ આવવા ઊપડ્યા. અમારા પર દેવની કૃપાષ્ટિ હતી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ણે માર્ગમાં દુશ્મનોનાં હુમલાથી અને ચોર લૂંટારાથી અમારું રક્ષણ કર્ય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અને આમ અમે યરૂશાલેમ પહોંચ્યા પછી અમે ત્રણ દિવસ આરામ લીધ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અને ચોથે દિવસે, યાજક ઊરિયાનો પુત્ર મરેમોથ, ફીનહાસનો પુત્ર એલઆઝાર, યેશુઆનો પુત્ર યોઝાબાદ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િન્નઇનો પુત્ર નોઆદ્યાએ ચાંદી, સોનું અને બીજી કિંમતી વસ્તુઓનું અમારા દેવનાં મંદિરમાં વજન કર્ય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દરેક વસ્તુઓનું ગણીને વજન કરવામાં આવ્યું હતું અને તે સમયે સોના અને ચાંદીનું કુલ વજન નોંધી લેવાય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ત્યારપછી જેઓ દેશવટેથી પાછા ફર્યા હતા, તેમણે આખા ઇસ્રાએલ તરફથી યહોવાને બાર બળદો અર્પણ કર્યા, 96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ેટાં, 77 ઘેટાંઓ દહનાર્પણ તરીકે, અને પાપાર્થાર્પણ તરીકે બાર બકરા ધરાવ્યાં; તેઓએ આ બધું જ યહોવા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પારોશના વંશજોમાંનો ઝખાર્યા; તેની સાથે વંશાવળી મુજબ 150 પુરુષો નોંધાય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હનાર્પણ રૂપે ચઢાવ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રાજાનો હુકમ ફાત નદીની પશ્ચિમ તરફના સર્વ રાજ્યોમાં તેના સરદારોને તેમજ પ્રશાશકોને જણાવવામાં આવ્ય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તે નેતાઓએ લોકોને અને દેવના મંદિરના કામમાં ઘણો જ સહકાર આપ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પાહાથ-મોઆબના વંશજોમાંથી ઝરાહ્યાનો પુત્ર એલ્યહોએનાય; તેની સાથે 200 પુરુષો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શખાન્યાના વંશજોમાંનો યાહઝીએલનો પુત્ર; તેની સાથે ત્રણસો પુરુષો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આદીનના વંશજોમાંનો યોનાથાનનો પુત્ર એબેદ; તેની સાથે 50 પુરુષો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2026-06-03T08:36:35Z</dcterms:created>
  <dcterms:modified xsi:type="dcterms:W3CDTF">2026-06-03T08:36:35Z</dcterms:modified>
  <dc:title>எஸ்றா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