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my own !  but saved by Jesus, 
Who redeemed me by His blood : 
Gladly I accept the message, 
I belong to Christ the Lord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my own !  . . Oh,  not my own !  . . 
Jesus, I . . belong to Thee ! . . 
All I have, and all I hope for, 
Thine for all eternity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Not my own !  to Christ, my Saviour, 
I, believing, trust my soul ; 
Everything to Him committed, 
While eternal ages roll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t my own !  my time, my talent, 
Freely all to Christ I bring, 
To be used in joyful service 
For the glory of my King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t my own! The Lord accepts me. 
One among the ransomed throng, 
Who in heaven shall see His glory, 
And to Jesus Christ belon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2026-07-09T08:54:53Z</dcterms:created>
  <dcterms:modified xsi:type="dcterms:W3CDTF">2026-07-09T08:54:53Z</dcterms:modified>
  <dc:title>Hymn : 592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