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ian, seek not yet repose ; 
Cast thy dreams of ease away, 
Thou art in the midst of foes : 
Watch and pr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rincipalities and powers, 
Mustering their unseen array, 
Wait for thine unguarded hours : 
Watch and pray.”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ird thy heavenly armour on, 
Wear it ever night and day ; 
Ambushed lies the Evil One : 
Watch and pr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ear the victors who o'ercame ; 
Still they mark each warrior's way ; 
All with one sweet voice exclaim, 
Watch and pray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Hear, above all, hear thy Lord, 
Him thou lovest to obey ; 
Hide within thy heart His word, 
Watch and pray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Watch, as if on that alone 
Hung the issue of the day ; 
Pray that help may be sent down : 
Watch and pra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2026-07-09T08:59:06Z</dcterms:created>
  <dcterms:modified xsi:type="dcterms:W3CDTF">2026-07-09T08:59:06Z</dcterms:modified>
  <dc:title>Hymn : 687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