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ஐயோ! அதமானேன், நான் அசுத்த உதடுகளுள்ள மனுஷன், அசுத்த உதடுகளுள்ள ஜனங்களின் நடுவில் வாசமாயிருக்கிறவன்; சேனைகளின் கர்த்தராகிய ராஜாவை என் கண்கள் கண்டதே என்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ஐயோ! அதமானேன், நான் அசுத்த உதடுகளுள்ள மனுஷன், அசுத்த உதடுகளுள்ள ஜனங்களின் நடுவில் வாசமாயிருக்கிறவன்; சேனைகளின் கர்த்தராகிய ராஜாவை என் கண்கள் கண்டதே என்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சேராபீன்களில் ஒருவன் பலிபீடத்திலிருந்து, தன் கையிலே பிடித்த குறட்டால் ஒரு நெருப்புத் தழலை எடுத்து என்னிடத்தில் பறந்து வந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ால் என் வாயைத் தொட்டு: இதோ, இது உன் உதடுகளைத் தொட்டதினால் உன் அக்கிரமம் நீங்கி, உன் பாவம் நிவிர்த்தியானத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ால் என் வாயைத் தொட்டு: இதோ, இது உன் உதடுகளைத் தொட்டதினால் உன் அக்கிரமம் நீங்கி, உன் பாவம் நிவிர்த்தியானத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யாரை நான் அனுப்புவேன், யார் நமது காரியமாய்ப் போவான் என்று உரைக்கிற ஆண்டவருடைய சத்தத்தைக் கேட்டேன். அதற்கு நான்: இதோ, அடியேன் இருக்கிறேன்; என்னை அனுப்பும் என்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யாரை நான் அனுப்புவேன், யார் நமது காரியமாய்ப் போவான் என்று உரைக்கிற ஆண்டவருடைய சத்தத்தைக் கேட்டேன். அதற்கு நான்: இதோ, அடியேன் இருக்கிறேன்; என்னை அனுப்பும் என்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: நீ போய், இந்த ஜனங்களை நோக்கி: நீங்கள் காதாரக் கேட்டும் உணராமலும், கண்ணாரக்கண்டும் அறியாமலும் இருங்கள் என்று சொல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 ஜனங்கள் தங்கள் கண்களினால் காணாமலும், தங்கள் காதுகளினால் கேளாமலும், தங்கள் இருதயத்தில் உணர்ந்து குணப்படாமலும், நான் அவர்களை ஆரோக்கியமாக்காமலுமிருக்க, நீ அவர்கள் இருதயத்தைக் கொழுத்ததாக்கி அவர்கள் காதுகளை மந்தப்படுத்தி, அவர்கள் கண்களை மூடிப்போடு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 ஜனங்கள் தங்கள் கண்களினால் காணாமலும், தங்கள் காதுகளினால் கேளாமலும், தங்கள் இருதயத்தில் உணர்ந்து குணப்படாமலும், நான் அவர்களை ஆரோக்கியமாக்காமலுமிருக்க, நீ அவர்கள் இருதயத்தைக் கொழுத்ததாக்கி அவர்கள் காதுகளை மந்தப்படுத்தி, அவர்கள் கண்களை மூடிப்போட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 ராஜா மரணமடைந்த வருஷத்தில், ஆண்டவர் உயரமும் உன்னதமுமான சிங்காசனத்தின்மேல் வீற்றிருக்கக்கண்டேன்; அவருடைய வஸ்திரத்தொங்கலால் தேவாலயம் நிறைந்த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 ஜனங்கள் தங்கள் கண்களினால் காணாமலும், தங்கள் காதுகளினால் கேளாமலும், தங்கள் இருதயத்தில் உணர்ந்து குணப்படாமலும், நான் அவர்களை ஆரோக்கியமாக்காமலுமிருக்க, நீ அவர்கள் இருதயத்தைக் கொழுத்ததாக்கி அவர்கள் காதுகளை மந்தப்படுத்தி, அவர்கள் கண்களை மூடிப்போட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நான்: ஆண்டவரே, எதுவரைக்கும் என்று கேட்டேன். அதற்கு அவர்: பட்டணங்கள் குடியில்லாமலும், வீடுகள் மனுஷசஞ்சாரமில்லாமலும் பாழாகி, பூமி அவாந்தரவெளியாக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நான்: ஆண்டவரே, எதுவரைக்கும் என்று கேட்டேன். அதற்கு அவர்: பட்டணங்கள் குடியில்லாமலும், வீடுகள் மனுஷசஞ்சாரமில்லாமலும் பாழாகி, பூமி அவாந்தரவெளியாக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மனுஷரைத் தூரமாக விலக்குவதினால், தேசத்தின் நடுமையம் முற்றிலும் அசைக்கப்படும்வரைக்கும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ிலும் அதில் இன்னும் பத்திலொரு பங்கிருக்கும், அதுவும் திரும்ப நிர்மூலமாக்கப்படும்; கர்வாலிமரமும் அரசமரமும் இலையற்றுப்போனபின்பு, அவைகளின் அடிமரம் இருப்பதுபோல, அதின் அடிமரமும் பரிசுத்த வித்தாயிருக்கு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ிலும் அதில் இன்னும் பத்திலொரு பங்கிருக்கும், அதுவும் திரும்ப நிர்மூலமாக்கப்படும்; கர்வாலிமரமும் அரசமரமும் இலையற்றுப்போனபின்பு, அவைகளின் அடிமரம் இருப்பதுபோல, அதின் அடிமரமும் பரிசுத்த வித்தாயிருக்க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 ராஜா மரணமடைந்த வருஷத்தில், ஆண்டவர் உயரமும் உன்னதமுமான சிங்காசனத்தின்மேல் வீற்றிருக்கக்கண்டேன்; அவருடைய வஸ்திரத்தொங்கலால் தேவாலயம் நிறைந்த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ேராபீன்கள் அவருக்கு மேலாக நின்றார்கள்; அவர்களில் ஒவ்வொருவனுக்கும் அவ்வாறு செட்டைகளிருந்தன; அவனவன் இரண்டு செட்டைகளால் தன் தன் முகத்தை மூடி, இரண்டு செட்டைகளால் தன் தன் கால்களை மூடி, இரண்டு செட்டைகளால் பறந்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ேராபீன்கள் அவருக்கு மேலாக நின்றார்கள்; அவர்களில் ஒவ்வொருவனுக்கும் அவ்வாறு செட்டைகளிருந்தன; அவனவன் இரண்டு செட்டைகளால் தன் தன் முகத்தை மூடி, இரண்டு செட்டைகளால் தன் தன் கால்களை மூடி, இரண்டு செட்டைகளால் பறந்து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ேராபீன்கள் அவருக்கு மேலாக நின்றார்கள்; அவர்களில் ஒவ்வொருவனுக்கும் அவ்வாறு செட்டைகளிருந்தன; அவனவன் இரண்டு செட்டைகளால் தன் தன் முகத்தை மூடி, இரண்டு செட்டைகளால் தன் தன் கால்களை மூடி, இரண்டு செட்டைகளால் பறந்த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ரையொருவர் நோக்கி: சேனைகளின் கர்த்தர் பரிசுத்தர், பரிசுத்தர், பரிசுத்தர், பூமியனைத்தும் அவருடைய மகிமையால் நிறைந்திருக்கிறது என்று கூப்பிட்டுச் சொன்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ரையொருவர் நோக்கி: சேனைகளின் கர்த்தர் பரிசுத்தர், பரிசுத்தர், பரிசுத்தர், பூமியனைத்தும் அவருடைய மகிமையால் நிறைந்திருக்கிறது என்று கூப்பிட்டுச் சொன்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ூப்பிடுகிறவர்களின் சத்தத்தால் வாசல்களின் நிலைகள் அசைந்து, ஆலயம் புகையினால் நிறை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રે હું પોકારી ઉઠયો, “અરેરે! મને શાપ દેવામાં આવશે! કારણ કે હું મેલા હોઠનો માણસ છું. અને મ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ઠના લોકો વચ્ચે વસું છું. છતાં મેં મારી આ આંખો દ્વારા રાજાધિરાજ સૈન્યોના દેવ યહોવાને નિહાળ્યા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 એક સરાફ દેવદૂત, વેદીમાંથી બળતો અંગારો લઇને સાણસીમાં પકડીને, મારી પાસે ઊડતો ઊડતો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ને મારા મોંને અંગારો અડાડીને બોલ્યો; “જો, આ તારા હોઠને અડ્યો છે; તારો દોષ દૂર કરાયો છે, અને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ો દૂર કરવામાં આવ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છી મેં યહોવાને એવું બોલતા સાંભળ્યાં કે, “હું કોને મોકલું? કોણ મારા સંદેશા લઇ જશે?”એટલે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આ હું હાજર છું, મને મોકલ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્યારે યહોવાએ કહ્યું, “જા, ને આ લોકોને કહે કે, ‘સાંભળ્યા કરો, પણ ન સમજો; જોયા કરો, પણ ન જાણો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એ લોકોની બુદ્ધિ મંદ થઇ ગઇ છે, એમના કાન બહેરા થઇ ગયા છે, અને આંખ આંધળી થઇ ગઇ છે. આથી તેઓ આંખે જ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તા નથી કે કાને સાંભળી શકતા નથી. તેમજ બુદ્ધિથી સમજી શકતા નથી, એટલે તેઓ મારી પાસે પાછા ફરતા નથ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રાજા ઉઝિઝયા જ્યારે મૃત્યુ પામ્યા તે વષેર્ મેં મારા માલિકને ઊંચા અને ઉન્નત આસન પર બેઠેલા જો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જા થતા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છી મેં પૂછયું,”તે ક્યાં સુધી આમ ચાલ્યા કરશે, હે માલિક?”તેણે કહ્યું, “શહેરો ખંડેર અને વેરાન બ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ય અને ઘરો માનવ વસ્તી વગરનાં બની જાય. અને ધરતી વેરાન અને ઉજ્જડ બની જાય ત્યાં સુધ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એ લોકોને દૂર દૂર મોકલી દઉં અને આખો દેશ વિશાળ વેરાનવગડો બની જાય ત્યાં સુ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 છતાં જો તેનો દશમો ભાગ પણ બચી જાય, તો તેને ફરીથી બાળી નાખવામાં આવશે. જ્યારે મોટું ઝાડ કાપ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વામાં આવે છે ત્યારે ઠૂંઠા બાકી બચે છે. ઇસ્રાએલના બાકી રહેલા લોકો તે ઠૂંઠા જેવા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 ઝભ્ભાની કિનારોથી મંદિર ભરાઇ ગ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સરાફ દેવદૂતો તેમની પાસે ધુમરાતાં હતા તેમને દરેકને છ પાંખો હતી. બે પાંખો વડે તેઓ તેમના ચહે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ઢાંકતા હતાં, બીજી બે પાંખો વડે તેમણે તેમના પગ ઢાંક્યાં હતાં અને બાકીની બે પાંખોનો તેઓ ઉડવ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પયોગ કરત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ઓ સામસામે એકબીજાને પોકારીને કહેતા, “સૈન્યોનો દેવ યહોવા પવિત્ર છે, પવિત્ર છે, પવિત્ર છે! આખ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ૃથ્વીમાં તેમનું ગૌરવ વ્યાપી ગયું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મના પોકારોથી બારસાખ પાયા સુધી હચમચી ઊઠી અને મંદિર ધુમાડાથી ભરાઇ ગ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2026-09-07T01:02:55Z</dcterms:created>
  <dcterms:modified xsi:type="dcterms:W3CDTF">2026-09-07T01:02:55Z</dcterms:modified>
  <dc:title>યશાયા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