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வாழ்வை அர்ப்பண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ன அன்பை நான் தேடி அல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ே காண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ய் ஓடி நான் திரிந்திட்ட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தம்மிடம் சேர்த்துக்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க்கும் உதவா என்னையும் தே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வாழ்வில்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அழைத்தார் தம் சேவை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ஊழியம் செய்தி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ை தியானி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ில் கண்ணீர் புரண்டோ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மில்லா அந்தக் கல்வாரி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ன் என் இதயத்தைக் கரைத்திட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ான என் உள்ளம் கரைந்திட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என் மீது ஏன் இந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ே புரிய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ஜீவன் தந்த இயேசுவ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2026-07-30T21:13:54Z</dcterms:created>
  <dcterms:modified xsi:type="dcterms:W3CDTF">2026-07-30T21:13:54Z</dcterms:modified>
  <dc:title>துதிப் பாடல்கள் : 483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