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1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, sound His praise abroad, 
And hymns of glory sing ! 
Jehovah is the sovereign God, 
The universal King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 formed the deeps unknown ; 
He gave the seas their bound : 
The watery worlds are all His own, 
And all the solid groun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ome, worship at His throne, 
Come, bow before the Lord : 
We are His work, and not our own, 
He formed us by His wor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o-day attend His voice, 
Nor dare provoke His rod ; 
Come, like the people of His choice, 
And own your gracious Go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2026-09-08T09:48:33Z</dcterms:created>
  <dcterms:modified xsi:type="dcterms:W3CDTF">2026-09-08T09:48:33Z</dcterms:modified>
  <dc:title>Hymn : 249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