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f Jesus should call you to-day, dear friend, 
To stand at His Judgment-seat, 
And you knew that this hour your 
life would end, 
Would the summons be sad or swee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uld . . you be ready . . . 
If Jesus should call you to-day ? . . 
Oh, would . . you be ready, . . . 
Be ready His call to obey ?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f Jesus should call you to-day, to-day, 
Oh, what would your answer be ? 
Could you with rejoicing His voice obey, 
Be glad His dear face to se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would you be ready to lay life down, 
If Jesus should come to-day? 
Would you know there awaiteth for you a crown 
That never shall fade away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ready, be ready ! you know not when 
The summons to you may come. 
When you shall be missed from the 
haunts of men, 
And enter your final doom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2026-09-08T11:01:03Z</dcterms:created>
  <dcterms:modified xsi:type="dcterms:W3CDTF">2026-09-08T11:01:03Z</dcterms:modified>
  <dc:title>Hymn : 454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