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ye sinners, poor and needy, 
Weak and wounded, sick and sore ; 
Jesus ready stands to save you, 
Full of pity, love, and power. 
He is able ; 
He is willing : doubt no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ye needy, come and welcome; 
God's free bounty glorify : 
True belief and true repentance---- 
Every grace that brings you nigh-----
Without money, 
Come to Jesus Christ and bu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not conscience make you linger, 
Nor of fitness fondly dream ; 
All the fitness He requireth 
Is to feel your need of Him : 
This He gives you-----
'Tis the Spirit's rising bea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, ye weary, heavy-laden, 
Bruised and ruined by the Fall ; 
If you tarry till you're better, 
You will never come at all : 
Not the righteous----
Sinners, Jesus came to c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View Him prostrate in the garden, 
On the ground your Maker lies ! 
On the bloody tree behold Him, 
Hear Him cry before He dies, 
It is finished !  
Sinner, will not this suffice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Lo, th' incarnate God, ascended, 
Pleads the merit of His blood ; 
Venture on Him. venture wholly, 
Let no other trust intrude ; 
None but Jesus 
Can do helpless sinners go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2026-07-30T15:26:03Z</dcterms:created>
  <dcterms:modified xsi:type="dcterms:W3CDTF">2026-07-30T15:26:03Z</dcterms:modified>
  <dc:title>Hymn : 376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